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1" r:id="rId2"/>
  </p:sldMasterIdLst>
  <p:notesMasterIdLst>
    <p:notesMasterId r:id="rId22"/>
  </p:notesMasterIdLst>
  <p:handoutMasterIdLst>
    <p:handoutMasterId r:id="rId23"/>
  </p:handoutMasterIdLst>
  <p:sldIdLst>
    <p:sldId id="297" r:id="rId3"/>
    <p:sldId id="430" r:id="rId4"/>
    <p:sldId id="474" r:id="rId5"/>
    <p:sldId id="462" r:id="rId6"/>
    <p:sldId id="460" r:id="rId7"/>
    <p:sldId id="473" r:id="rId8"/>
    <p:sldId id="472" r:id="rId9"/>
    <p:sldId id="458" r:id="rId10"/>
    <p:sldId id="442" r:id="rId11"/>
    <p:sldId id="459" r:id="rId12"/>
    <p:sldId id="475" r:id="rId13"/>
    <p:sldId id="466" r:id="rId14"/>
    <p:sldId id="465" r:id="rId15"/>
    <p:sldId id="450" r:id="rId16"/>
    <p:sldId id="435" r:id="rId17"/>
    <p:sldId id="433" r:id="rId18"/>
    <p:sldId id="446" r:id="rId19"/>
    <p:sldId id="470" r:id="rId20"/>
    <p:sldId id="441" r:id="rId2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A4A3A4"/>
          </p15:clr>
        </p15:guide>
        <p15:guide id="4" pos="744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ven Beales" initials="SB"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6CB6"/>
    <a:srgbClr val="000000"/>
    <a:srgbClr val="1F497D"/>
    <a:srgbClr val="13B5EA"/>
    <a:srgbClr val="EFFAF0"/>
    <a:srgbClr val="E6E6E6"/>
    <a:srgbClr val="FFFF66"/>
    <a:srgbClr val="EEF9F0"/>
    <a:srgbClr val="E9F6EE"/>
    <a:srgbClr val="D9D9D9"/>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918" autoAdjust="0"/>
    <p:restoredTop sz="67845" autoAdjust="0"/>
  </p:normalViewPr>
  <p:slideViewPr>
    <p:cSldViewPr snapToGrid="0" showGuides="1">
      <p:cViewPr varScale="1">
        <p:scale>
          <a:sx n="54" d="100"/>
          <a:sy n="54" d="100"/>
        </p:scale>
        <p:origin x="27" y="243"/>
      </p:cViewPr>
      <p:guideLst>
        <p:guide orient="horz" pos="2160"/>
        <p:guide pos="3840"/>
        <p:guide pos="240"/>
        <p:guide pos="744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34"/>
    </p:cViewPr>
  </p:sorterViewPr>
  <p:notesViewPr>
    <p:cSldViewPr snapToGrid="0">
      <p:cViewPr varScale="1">
        <p:scale>
          <a:sx n="88" d="100"/>
          <a:sy n="88" d="100"/>
        </p:scale>
        <p:origin x="3093" y="75"/>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7F1903-4B53-4282-906D-13DF6C19CE6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4A7E150-93CE-4A60-A69D-DF35E405D788}">
      <dgm:prSet phldrT="[Text]" custT="1"/>
      <dgm:spPr/>
      <dgm:t>
        <a:bodyPr/>
        <a:lstStyle/>
        <a:p>
          <a:r>
            <a:rPr lang="en-US" sz="2400" dirty="0"/>
            <a:t>Availability</a:t>
          </a:r>
        </a:p>
      </dgm:t>
    </dgm:pt>
    <dgm:pt modelId="{9035AD97-21E0-4A8D-A3BD-A5F0E6BF6637}" type="parTrans" cxnId="{386F3383-9E83-4312-B9DE-2CC58CFE55FF}">
      <dgm:prSet/>
      <dgm:spPr/>
      <dgm:t>
        <a:bodyPr/>
        <a:lstStyle/>
        <a:p>
          <a:endParaRPr lang="en-US"/>
        </a:p>
      </dgm:t>
    </dgm:pt>
    <dgm:pt modelId="{08346F42-8B87-485B-9CFC-C27D75E0F401}" type="sibTrans" cxnId="{386F3383-9E83-4312-B9DE-2CC58CFE55FF}">
      <dgm:prSet/>
      <dgm:spPr/>
      <dgm:t>
        <a:bodyPr/>
        <a:lstStyle/>
        <a:p>
          <a:endParaRPr lang="en-US"/>
        </a:p>
      </dgm:t>
    </dgm:pt>
    <dgm:pt modelId="{E4911DD4-E003-450F-A314-C152F001AC32}">
      <dgm:prSet phldrT="[Text]" custT="1"/>
      <dgm:spPr/>
      <dgm:t>
        <a:bodyPr/>
        <a:lstStyle/>
        <a:p>
          <a:r>
            <a:rPr lang="en-US" altLang="en-US" sz="1800" dirty="0">
              <a:solidFill>
                <a:schemeClr val="bg2"/>
              </a:solidFill>
              <a:cs typeface="Tahoma" pitchFamily="34" charset="0"/>
            </a:rPr>
            <a:t>All </a:t>
          </a:r>
          <a:r>
            <a:rPr lang="en-US" altLang="en-US" sz="1800" b="1" i="1" dirty="0">
              <a:solidFill>
                <a:schemeClr val="bg2"/>
              </a:solidFill>
              <a:cs typeface="Tahoma" pitchFamily="34" charset="0"/>
            </a:rPr>
            <a:t>internationally recognized safety documents</a:t>
          </a:r>
          <a:r>
            <a:rPr lang="en-US" altLang="en-US" sz="1800" dirty="0">
              <a:solidFill>
                <a:schemeClr val="bg2"/>
              </a:solidFill>
              <a:cs typeface="Tahoma" pitchFamily="34" charset="0"/>
            </a:rPr>
            <a:t> for </a:t>
          </a:r>
          <a:r>
            <a:rPr lang="en-US" altLang="en-US" sz="1800" b="1" i="1" dirty="0">
              <a:solidFill>
                <a:schemeClr val="bg2"/>
              </a:solidFill>
              <a:cs typeface="Tahoma" pitchFamily="34" charset="0"/>
            </a:rPr>
            <a:t>IMP </a:t>
          </a:r>
          <a:r>
            <a:rPr lang="en-US" altLang="en-US" sz="1800" b="1" i="1" u="none" dirty="0">
              <a:solidFill>
                <a:schemeClr val="bg2"/>
              </a:solidFill>
              <a:cs typeface="Tahoma" pitchFamily="34" charset="0"/>
            </a:rPr>
            <a:t>compounds </a:t>
          </a:r>
          <a:r>
            <a:rPr lang="en-US" altLang="en-US" sz="1800" dirty="0">
              <a:solidFill>
                <a:schemeClr val="bg2"/>
              </a:solidFill>
              <a:cs typeface="Tahoma" pitchFamily="34" charset="0"/>
            </a:rPr>
            <a:t>for Investigators and IRB/IECs on Interventional Studies </a:t>
          </a:r>
          <a:endParaRPr lang="en-US" sz="1800" dirty="0">
            <a:solidFill>
              <a:schemeClr val="bg2"/>
            </a:solidFill>
          </a:endParaRPr>
        </a:p>
      </dgm:t>
    </dgm:pt>
    <dgm:pt modelId="{2A58C673-77A6-4047-84D3-33516D5F76D4}" type="parTrans" cxnId="{680960B5-95A0-49E4-A2FB-E25263283565}">
      <dgm:prSet/>
      <dgm:spPr/>
      <dgm:t>
        <a:bodyPr/>
        <a:lstStyle/>
        <a:p>
          <a:endParaRPr lang="en-US"/>
        </a:p>
      </dgm:t>
    </dgm:pt>
    <dgm:pt modelId="{4EFB2AF8-4A07-4D3C-81E5-2AB6A4941DEA}" type="sibTrans" cxnId="{680960B5-95A0-49E4-A2FB-E25263283565}">
      <dgm:prSet/>
      <dgm:spPr/>
      <dgm:t>
        <a:bodyPr/>
        <a:lstStyle/>
        <a:p>
          <a:endParaRPr lang="en-US"/>
        </a:p>
      </dgm:t>
    </dgm:pt>
    <dgm:pt modelId="{D93A4209-B459-4DA4-946C-6CBBCAD42B4A}">
      <dgm:prSet phldrT="[Text]" custT="1"/>
      <dgm:spPr/>
      <dgm:t>
        <a:bodyPr/>
        <a:lstStyle/>
        <a:p>
          <a:r>
            <a:rPr lang="en-US" sz="2400" dirty="0"/>
            <a:t>Standardization &amp; Transparency</a:t>
          </a:r>
        </a:p>
      </dgm:t>
    </dgm:pt>
    <dgm:pt modelId="{5F52160F-74FF-412C-8B49-EE46E6D4C4F9}" type="parTrans" cxnId="{8AFF495C-861C-4813-90BC-B4FCB6A1C5A5}">
      <dgm:prSet/>
      <dgm:spPr/>
      <dgm:t>
        <a:bodyPr/>
        <a:lstStyle/>
        <a:p>
          <a:endParaRPr lang="en-US"/>
        </a:p>
      </dgm:t>
    </dgm:pt>
    <dgm:pt modelId="{28F59712-9BBC-4C2E-9959-4B720A521D8E}" type="sibTrans" cxnId="{8AFF495C-861C-4813-90BC-B4FCB6A1C5A5}">
      <dgm:prSet/>
      <dgm:spPr/>
      <dgm:t>
        <a:bodyPr/>
        <a:lstStyle/>
        <a:p>
          <a:endParaRPr lang="en-US"/>
        </a:p>
      </dgm:t>
    </dgm:pt>
    <dgm:pt modelId="{81F70B80-8D81-49A6-A45D-7E41BB76A5EF}">
      <dgm:prSet phldrT="[Text]"/>
      <dgm:spPr/>
      <dgm:t>
        <a:bodyPr/>
        <a:lstStyle/>
        <a:p>
          <a:r>
            <a:rPr lang="en-US" altLang="en-US" dirty="0">
              <a:solidFill>
                <a:schemeClr val="bg2"/>
              </a:solidFill>
              <a:cs typeface="Tahoma" pitchFamily="34" charset="0"/>
            </a:rPr>
            <a:t>Alerting Options are set globally</a:t>
          </a:r>
          <a:endParaRPr lang="en-US" dirty="0">
            <a:solidFill>
              <a:schemeClr val="bg2"/>
            </a:solidFill>
          </a:endParaRPr>
        </a:p>
      </dgm:t>
    </dgm:pt>
    <dgm:pt modelId="{1E48913E-F748-4FBC-8585-783312B61E18}" type="parTrans" cxnId="{F43F6BA1-0D4B-4A2D-A655-F6E661DBCD57}">
      <dgm:prSet/>
      <dgm:spPr/>
      <dgm:t>
        <a:bodyPr/>
        <a:lstStyle/>
        <a:p>
          <a:endParaRPr lang="en-US"/>
        </a:p>
      </dgm:t>
    </dgm:pt>
    <dgm:pt modelId="{59145639-34C4-47A0-B324-DDC58C58486E}" type="sibTrans" cxnId="{F43F6BA1-0D4B-4A2D-A655-F6E661DBCD57}">
      <dgm:prSet/>
      <dgm:spPr/>
      <dgm:t>
        <a:bodyPr/>
        <a:lstStyle/>
        <a:p>
          <a:endParaRPr lang="en-US"/>
        </a:p>
      </dgm:t>
    </dgm:pt>
    <dgm:pt modelId="{23F139CC-60D4-49B5-9333-79B41A1292EE}">
      <dgm:prSet phldrT="[Text]" custT="1"/>
      <dgm:spPr/>
      <dgm:t>
        <a:bodyPr/>
        <a:lstStyle/>
        <a:p>
          <a:r>
            <a:rPr lang="en-US" sz="2400" dirty="0"/>
            <a:t>Customization &amp; Flexibility</a:t>
          </a:r>
        </a:p>
      </dgm:t>
    </dgm:pt>
    <dgm:pt modelId="{CC94FB18-76FD-4CAB-9FDA-A929897836B8}" type="parTrans" cxnId="{0C35DDBC-C3F2-4607-9799-33C35E395585}">
      <dgm:prSet/>
      <dgm:spPr/>
      <dgm:t>
        <a:bodyPr/>
        <a:lstStyle/>
        <a:p>
          <a:endParaRPr lang="en-US"/>
        </a:p>
      </dgm:t>
    </dgm:pt>
    <dgm:pt modelId="{CED0D45C-AD6A-42E1-8052-BF544C8ABC29}" type="sibTrans" cxnId="{0C35DDBC-C3F2-4607-9799-33C35E395585}">
      <dgm:prSet/>
      <dgm:spPr/>
      <dgm:t>
        <a:bodyPr/>
        <a:lstStyle/>
        <a:p>
          <a:endParaRPr lang="en-US"/>
        </a:p>
      </dgm:t>
    </dgm:pt>
    <dgm:pt modelId="{7FE8DCF8-EF32-4590-9FBA-065059A88BA2}">
      <dgm:prSet phldrT="[Text]"/>
      <dgm:spPr/>
      <dgm:t>
        <a:bodyPr/>
        <a:lstStyle/>
        <a:p>
          <a:r>
            <a:rPr lang="en-US" altLang="en-US" dirty="0">
              <a:solidFill>
                <a:schemeClr val="bg2"/>
              </a:solidFill>
              <a:cs typeface="Tahoma" pitchFamily="34" charset="0"/>
            </a:rPr>
            <a:t>Each country defines country alerting rules from the global alerting options</a:t>
          </a:r>
          <a:endParaRPr lang="en-US" dirty="0">
            <a:solidFill>
              <a:schemeClr val="bg2"/>
            </a:solidFill>
          </a:endParaRPr>
        </a:p>
      </dgm:t>
    </dgm:pt>
    <dgm:pt modelId="{B1624BC3-6A52-4221-8791-C651AB58475C}" type="parTrans" cxnId="{8072E658-4D16-4CD9-ADA2-4E039B443F40}">
      <dgm:prSet/>
      <dgm:spPr/>
      <dgm:t>
        <a:bodyPr/>
        <a:lstStyle/>
        <a:p>
          <a:endParaRPr lang="en-US"/>
        </a:p>
      </dgm:t>
    </dgm:pt>
    <dgm:pt modelId="{48C81BCD-69B4-4A1F-84C3-A8463E3309EF}" type="sibTrans" cxnId="{8072E658-4D16-4CD9-ADA2-4E039B443F40}">
      <dgm:prSet/>
      <dgm:spPr/>
      <dgm:t>
        <a:bodyPr/>
        <a:lstStyle/>
        <a:p>
          <a:endParaRPr lang="en-US"/>
        </a:p>
      </dgm:t>
    </dgm:pt>
    <dgm:pt modelId="{D3D1831E-0354-4547-97B3-EB0D37ABD130}">
      <dgm:prSet phldrT="[Text]" custT="1"/>
      <dgm:spPr/>
      <dgm:t>
        <a:bodyPr/>
        <a:lstStyle/>
        <a:p>
          <a:r>
            <a:rPr lang="en-US" sz="2400" dirty="0"/>
            <a:t>Investigator &amp; Ethics Committee </a:t>
          </a:r>
        </a:p>
      </dgm:t>
    </dgm:pt>
    <dgm:pt modelId="{4786FF33-BDBA-45C9-970A-821F06BCEA83}" type="parTrans" cxnId="{64E7FEB1-BA86-4E72-8817-B47B54478346}">
      <dgm:prSet/>
      <dgm:spPr/>
      <dgm:t>
        <a:bodyPr/>
        <a:lstStyle/>
        <a:p>
          <a:endParaRPr lang="en-US"/>
        </a:p>
      </dgm:t>
    </dgm:pt>
    <dgm:pt modelId="{E1E6CA5B-B194-4F57-B667-4D6F23D18DA6}" type="sibTrans" cxnId="{64E7FEB1-BA86-4E72-8817-B47B54478346}">
      <dgm:prSet/>
      <dgm:spPr/>
      <dgm:t>
        <a:bodyPr/>
        <a:lstStyle/>
        <a:p>
          <a:endParaRPr lang="en-US"/>
        </a:p>
      </dgm:t>
    </dgm:pt>
    <dgm:pt modelId="{CC368C17-89F9-456A-95CB-B1378E8764B0}">
      <dgm:prSet phldrT="[Text]"/>
      <dgm:spPr/>
      <dgm:t>
        <a:bodyPr/>
        <a:lstStyle/>
        <a:p>
          <a:r>
            <a:rPr lang="en-US" altLang="en-US" dirty="0">
              <a:solidFill>
                <a:schemeClr val="bg2"/>
              </a:solidFill>
              <a:cs typeface="Tahoma" pitchFamily="34" charset="0"/>
            </a:rPr>
            <a:t>Alerted that new safety documents are available based on the country alerting rules. </a:t>
          </a:r>
          <a:endParaRPr lang="en-US" dirty="0">
            <a:solidFill>
              <a:schemeClr val="bg2"/>
            </a:solidFill>
          </a:endParaRPr>
        </a:p>
      </dgm:t>
    </dgm:pt>
    <dgm:pt modelId="{EF2B7300-E403-4EEA-A83F-765C0A728295}" type="parTrans" cxnId="{CD119A69-222C-4679-9ECB-0895C5B8A9BC}">
      <dgm:prSet/>
      <dgm:spPr/>
      <dgm:t>
        <a:bodyPr/>
        <a:lstStyle/>
        <a:p>
          <a:endParaRPr lang="en-US"/>
        </a:p>
      </dgm:t>
    </dgm:pt>
    <dgm:pt modelId="{D6C4ED69-4939-4EB9-A979-46F77499FD8E}" type="sibTrans" cxnId="{CD119A69-222C-4679-9ECB-0895C5B8A9BC}">
      <dgm:prSet/>
      <dgm:spPr/>
      <dgm:t>
        <a:bodyPr/>
        <a:lstStyle/>
        <a:p>
          <a:endParaRPr lang="en-US"/>
        </a:p>
      </dgm:t>
    </dgm:pt>
    <dgm:pt modelId="{23F649FD-C828-45B6-95A9-6FDB5F174254}">
      <dgm:prSet phldrT="[Text]"/>
      <dgm:spPr/>
      <dgm:t>
        <a:bodyPr/>
        <a:lstStyle/>
        <a:p>
          <a:r>
            <a:rPr lang="en-US" altLang="en-US" dirty="0">
              <a:solidFill>
                <a:schemeClr val="bg2"/>
              </a:solidFill>
              <a:cs typeface="Tahoma" pitchFamily="34" charset="0"/>
            </a:rPr>
            <a:t>Can receive “all alerts” if required. </a:t>
          </a:r>
          <a:endParaRPr lang="en-US" dirty="0">
            <a:solidFill>
              <a:schemeClr val="bg2"/>
            </a:solidFill>
          </a:endParaRPr>
        </a:p>
      </dgm:t>
    </dgm:pt>
    <dgm:pt modelId="{04D9D78F-15E7-4D99-A5E0-EA749B8E77F1}" type="parTrans" cxnId="{77501B34-1FB6-47F9-A23B-7DBDC4A6FF8D}">
      <dgm:prSet/>
      <dgm:spPr/>
      <dgm:t>
        <a:bodyPr/>
        <a:lstStyle/>
        <a:p>
          <a:endParaRPr lang="en-US"/>
        </a:p>
      </dgm:t>
    </dgm:pt>
    <dgm:pt modelId="{F613FA4D-9181-431F-8963-63FFBFF3116B}" type="sibTrans" cxnId="{77501B34-1FB6-47F9-A23B-7DBDC4A6FF8D}">
      <dgm:prSet/>
      <dgm:spPr/>
      <dgm:t>
        <a:bodyPr/>
        <a:lstStyle/>
        <a:p>
          <a:endParaRPr lang="en-US"/>
        </a:p>
      </dgm:t>
    </dgm:pt>
    <dgm:pt modelId="{D6D5ADBD-0052-4A84-A090-824E590DCE0D}">
      <dgm:prSet phldrT="[Text]"/>
      <dgm:spPr/>
      <dgm:t>
        <a:bodyPr/>
        <a:lstStyle/>
        <a:p>
          <a:r>
            <a:rPr lang="en-US" dirty="0">
              <a:solidFill>
                <a:schemeClr val="bg2"/>
              </a:solidFill>
            </a:rPr>
            <a:t>All safety documents available in system</a:t>
          </a:r>
        </a:p>
      </dgm:t>
    </dgm:pt>
    <dgm:pt modelId="{5EE84278-03D8-4EF7-9D65-39467ED1D1A9}" type="parTrans" cxnId="{BA1B0BDB-1171-402F-81B9-AC1957E0F403}">
      <dgm:prSet/>
      <dgm:spPr/>
      <dgm:t>
        <a:bodyPr/>
        <a:lstStyle/>
        <a:p>
          <a:endParaRPr lang="en-US"/>
        </a:p>
      </dgm:t>
    </dgm:pt>
    <dgm:pt modelId="{AAA24FB4-3035-4E5F-9CDA-DFF468A00AA2}" type="sibTrans" cxnId="{BA1B0BDB-1171-402F-81B9-AC1957E0F403}">
      <dgm:prSet/>
      <dgm:spPr/>
      <dgm:t>
        <a:bodyPr/>
        <a:lstStyle/>
        <a:p>
          <a:endParaRPr lang="en-US"/>
        </a:p>
      </dgm:t>
    </dgm:pt>
    <dgm:pt modelId="{99BD1C39-D001-4D80-BA6F-D009133EA979}" type="pres">
      <dgm:prSet presAssocID="{507F1903-4B53-4282-906D-13DF6C19CE63}" presName="Name0" presStyleCnt="0">
        <dgm:presLayoutVars>
          <dgm:dir/>
          <dgm:animLvl val="lvl"/>
          <dgm:resizeHandles val="exact"/>
        </dgm:presLayoutVars>
      </dgm:prSet>
      <dgm:spPr/>
    </dgm:pt>
    <dgm:pt modelId="{0CC06C8B-C601-42BD-AC04-F68BACDE1373}" type="pres">
      <dgm:prSet presAssocID="{54A7E150-93CE-4A60-A69D-DF35E405D788}" presName="linNode" presStyleCnt="0"/>
      <dgm:spPr/>
    </dgm:pt>
    <dgm:pt modelId="{24C9DAE5-53F6-4C85-80A8-C564EFEF2EF6}" type="pres">
      <dgm:prSet presAssocID="{54A7E150-93CE-4A60-A69D-DF35E405D788}" presName="parentText" presStyleLbl="node1" presStyleIdx="0" presStyleCnt="4" custScaleX="85935">
        <dgm:presLayoutVars>
          <dgm:chMax val="1"/>
          <dgm:bulletEnabled val="1"/>
        </dgm:presLayoutVars>
      </dgm:prSet>
      <dgm:spPr/>
    </dgm:pt>
    <dgm:pt modelId="{DE741D9A-15C4-47C6-85F3-4225831F0882}" type="pres">
      <dgm:prSet presAssocID="{54A7E150-93CE-4A60-A69D-DF35E405D788}" presName="descendantText" presStyleLbl="alignAccFollowNode1" presStyleIdx="0" presStyleCnt="4" custLinFactNeighborX="0">
        <dgm:presLayoutVars>
          <dgm:bulletEnabled val="1"/>
        </dgm:presLayoutVars>
      </dgm:prSet>
      <dgm:spPr/>
    </dgm:pt>
    <dgm:pt modelId="{17CA38E4-62CA-428D-AA48-E4E3C31DB719}" type="pres">
      <dgm:prSet presAssocID="{08346F42-8B87-485B-9CFC-C27D75E0F401}" presName="sp" presStyleCnt="0"/>
      <dgm:spPr/>
    </dgm:pt>
    <dgm:pt modelId="{1D2FF6F9-A0C3-455B-94C7-EB58BE38C2B1}" type="pres">
      <dgm:prSet presAssocID="{D93A4209-B459-4DA4-946C-6CBBCAD42B4A}" presName="linNode" presStyleCnt="0"/>
      <dgm:spPr/>
    </dgm:pt>
    <dgm:pt modelId="{B3C1D793-2E69-41E8-A5E9-F2C1D34EAC9C}" type="pres">
      <dgm:prSet presAssocID="{D93A4209-B459-4DA4-946C-6CBBCAD42B4A}" presName="parentText" presStyleLbl="node1" presStyleIdx="1" presStyleCnt="4" custScaleX="85935" custLinFactNeighborY="1182">
        <dgm:presLayoutVars>
          <dgm:chMax val="1"/>
          <dgm:bulletEnabled val="1"/>
        </dgm:presLayoutVars>
      </dgm:prSet>
      <dgm:spPr/>
    </dgm:pt>
    <dgm:pt modelId="{AC101BCE-8AFB-474B-8BA4-3F7C32EDF12E}" type="pres">
      <dgm:prSet presAssocID="{D93A4209-B459-4DA4-946C-6CBBCAD42B4A}" presName="descendantText" presStyleLbl="alignAccFollowNode1" presStyleIdx="1" presStyleCnt="4">
        <dgm:presLayoutVars>
          <dgm:bulletEnabled val="1"/>
        </dgm:presLayoutVars>
      </dgm:prSet>
      <dgm:spPr/>
    </dgm:pt>
    <dgm:pt modelId="{C22FF2DA-DEFF-44A3-8039-B23C8D61B0E7}" type="pres">
      <dgm:prSet presAssocID="{28F59712-9BBC-4C2E-9959-4B720A521D8E}" presName="sp" presStyleCnt="0"/>
      <dgm:spPr/>
    </dgm:pt>
    <dgm:pt modelId="{5CF17B30-DC47-4782-B950-38BC7076AE22}" type="pres">
      <dgm:prSet presAssocID="{23F139CC-60D4-49B5-9333-79B41A1292EE}" presName="linNode" presStyleCnt="0"/>
      <dgm:spPr/>
    </dgm:pt>
    <dgm:pt modelId="{1C5DC7D7-0A92-468D-B0B3-99AA7617F9F8}" type="pres">
      <dgm:prSet presAssocID="{23F139CC-60D4-49B5-9333-79B41A1292EE}" presName="parentText" presStyleLbl="node1" presStyleIdx="2" presStyleCnt="4" custScaleX="85935">
        <dgm:presLayoutVars>
          <dgm:chMax val="1"/>
          <dgm:bulletEnabled val="1"/>
        </dgm:presLayoutVars>
      </dgm:prSet>
      <dgm:spPr/>
    </dgm:pt>
    <dgm:pt modelId="{D4B2AA7B-4C33-4155-AFE9-281995B453D4}" type="pres">
      <dgm:prSet presAssocID="{23F139CC-60D4-49B5-9333-79B41A1292EE}" presName="descendantText" presStyleLbl="alignAccFollowNode1" presStyleIdx="2" presStyleCnt="4">
        <dgm:presLayoutVars>
          <dgm:bulletEnabled val="1"/>
        </dgm:presLayoutVars>
      </dgm:prSet>
      <dgm:spPr/>
    </dgm:pt>
    <dgm:pt modelId="{CAFC0AA1-D3F6-49FA-B510-3FCA16BFCDD9}" type="pres">
      <dgm:prSet presAssocID="{CED0D45C-AD6A-42E1-8052-BF544C8ABC29}" presName="sp" presStyleCnt="0"/>
      <dgm:spPr/>
    </dgm:pt>
    <dgm:pt modelId="{64FD9EB2-E5C0-4457-9125-8D2295570FD6}" type="pres">
      <dgm:prSet presAssocID="{D3D1831E-0354-4547-97B3-EB0D37ABD130}" presName="linNode" presStyleCnt="0"/>
      <dgm:spPr/>
    </dgm:pt>
    <dgm:pt modelId="{2EF4618E-DF50-4203-ACC0-EA6234C40C00}" type="pres">
      <dgm:prSet presAssocID="{D3D1831E-0354-4547-97B3-EB0D37ABD130}" presName="parentText" presStyleLbl="node1" presStyleIdx="3" presStyleCnt="4" custScaleX="84568">
        <dgm:presLayoutVars>
          <dgm:chMax val="1"/>
          <dgm:bulletEnabled val="1"/>
        </dgm:presLayoutVars>
      </dgm:prSet>
      <dgm:spPr/>
    </dgm:pt>
    <dgm:pt modelId="{2041EF2D-333F-4FE6-82AB-C0563935D31E}" type="pres">
      <dgm:prSet presAssocID="{D3D1831E-0354-4547-97B3-EB0D37ABD130}" presName="descendantText" presStyleLbl="alignAccFollowNode1" presStyleIdx="3" presStyleCnt="4">
        <dgm:presLayoutVars>
          <dgm:bulletEnabled val="1"/>
        </dgm:presLayoutVars>
      </dgm:prSet>
      <dgm:spPr/>
    </dgm:pt>
  </dgm:ptLst>
  <dgm:cxnLst>
    <dgm:cxn modelId="{490D6125-FA99-4D3B-AB28-4A506D89218B}" type="presOf" srcId="{81F70B80-8D81-49A6-A45D-7E41BB76A5EF}" destId="{AC101BCE-8AFB-474B-8BA4-3F7C32EDF12E}" srcOrd="0" destOrd="0" presId="urn:microsoft.com/office/officeart/2005/8/layout/vList5"/>
    <dgm:cxn modelId="{77501B34-1FB6-47F9-A23B-7DBDC4A6FF8D}" srcId="{D3D1831E-0354-4547-97B3-EB0D37ABD130}" destId="{23F649FD-C828-45B6-95A9-6FDB5F174254}" srcOrd="1" destOrd="0" parTransId="{04D9D78F-15E7-4D99-A5E0-EA749B8E77F1}" sibTransId="{F613FA4D-9181-431F-8963-63FFBFF3116B}"/>
    <dgm:cxn modelId="{8AFF495C-861C-4813-90BC-B4FCB6A1C5A5}" srcId="{507F1903-4B53-4282-906D-13DF6C19CE63}" destId="{D93A4209-B459-4DA4-946C-6CBBCAD42B4A}" srcOrd="1" destOrd="0" parTransId="{5F52160F-74FF-412C-8B49-EE46E6D4C4F9}" sibTransId="{28F59712-9BBC-4C2E-9959-4B720A521D8E}"/>
    <dgm:cxn modelId="{A0881E5F-5A79-49FD-A683-AFC17AD8A7A4}" type="presOf" srcId="{23F139CC-60D4-49B5-9333-79B41A1292EE}" destId="{1C5DC7D7-0A92-468D-B0B3-99AA7617F9F8}" srcOrd="0" destOrd="0" presId="urn:microsoft.com/office/officeart/2005/8/layout/vList5"/>
    <dgm:cxn modelId="{F3712569-3101-4809-9FD9-94C6FEB8AECB}" type="presOf" srcId="{23F649FD-C828-45B6-95A9-6FDB5F174254}" destId="{2041EF2D-333F-4FE6-82AB-C0563935D31E}" srcOrd="0" destOrd="1" presId="urn:microsoft.com/office/officeart/2005/8/layout/vList5"/>
    <dgm:cxn modelId="{CD119A69-222C-4679-9ECB-0895C5B8A9BC}" srcId="{D3D1831E-0354-4547-97B3-EB0D37ABD130}" destId="{CC368C17-89F9-456A-95CB-B1378E8764B0}" srcOrd="0" destOrd="0" parTransId="{EF2B7300-E403-4EEA-A83F-765C0A728295}" sibTransId="{D6C4ED69-4939-4EB9-A979-46F77499FD8E}"/>
    <dgm:cxn modelId="{32C18C76-EA71-434D-828B-013E0B7ADC63}" type="presOf" srcId="{507F1903-4B53-4282-906D-13DF6C19CE63}" destId="{99BD1C39-D001-4D80-BA6F-D009133EA979}" srcOrd="0" destOrd="0" presId="urn:microsoft.com/office/officeart/2005/8/layout/vList5"/>
    <dgm:cxn modelId="{FE589277-9D82-4173-96F3-B912F8B3E330}" type="presOf" srcId="{54A7E150-93CE-4A60-A69D-DF35E405D788}" destId="{24C9DAE5-53F6-4C85-80A8-C564EFEF2EF6}" srcOrd="0" destOrd="0" presId="urn:microsoft.com/office/officeart/2005/8/layout/vList5"/>
    <dgm:cxn modelId="{8072E658-4D16-4CD9-ADA2-4E039B443F40}" srcId="{23F139CC-60D4-49B5-9333-79B41A1292EE}" destId="{7FE8DCF8-EF32-4590-9FBA-065059A88BA2}" srcOrd="0" destOrd="0" parTransId="{B1624BC3-6A52-4221-8791-C651AB58475C}" sibTransId="{48C81BCD-69B4-4A1F-84C3-A8463E3309EF}"/>
    <dgm:cxn modelId="{D5124559-1AFB-485D-895D-0A9F3BDEEA4C}" type="presOf" srcId="{D3D1831E-0354-4547-97B3-EB0D37ABD130}" destId="{2EF4618E-DF50-4203-ACC0-EA6234C40C00}" srcOrd="0" destOrd="0" presId="urn:microsoft.com/office/officeart/2005/8/layout/vList5"/>
    <dgm:cxn modelId="{386F3383-9E83-4312-B9DE-2CC58CFE55FF}" srcId="{507F1903-4B53-4282-906D-13DF6C19CE63}" destId="{54A7E150-93CE-4A60-A69D-DF35E405D788}" srcOrd="0" destOrd="0" parTransId="{9035AD97-21E0-4A8D-A3BD-A5F0E6BF6637}" sibTransId="{08346F42-8B87-485B-9CFC-C27D75E0F401}"/>
    <dgm:cxn modelId="{74964091-7A37-4140-813F-B8CE3C86ECEE}" type="presOf" srcId="{7FE8DCF8-EF32-4590-9FBA-065059A88BA2}" destId="{D4B2AA7B-4C33-4155-AFE9-281995B453D4}" srcOrd="0" destOrd="0" presId="urn:microsoft.com/office/officeart/2005/8/layout/vList5"/>
    <dgm:cxn modelId="{F43F6BA1-0D4B-4A2D-A655-F6E661DBCD57}" srcId="{D93A4209-B459-4DA4-946C-6CBBCAD42B4A}" destId="{81F70B80-8D81-49A6-A45D-7E41BB76A5EF}" srcOrd="0" destOrd="0" parTransId="{1E48913E-F748-4FBC-8585-783312B61E18}" sibTransId="{59145639-34C4-47A0-B324-DDC58C58486E}"/>
    <dgm:cxn modelId="{E9934FA1-559E-40DE-A7E4-6530176FA9BE}" type="presOf" srcId="{CC368C17-89F9-456A-95CB-B1378E8764B0}" destId="{2041EF2D-333F-4FE6-82AB-C0563935D31E}" srcOrd="0" destOrd="0" presId="urn:microsoft.com/office/officeart/2005/8/layout/vList5"/>
    <dgm:cxn modelId="{88BD5CA7-36DF-4AE2-87F5-4AB47BD8E3DB}" type="presOf" srcId="{D6D5ADBD-0052-4A84-A090-824E590DCE0D}" destId="{D4B2AA7B-4C33-4155-AFE9-281995B453D4}" srcOrd="0" destOrd="1" presId="urn:microsoft.com/office/officeart/2005/8/layout/vList5"/>
    <dgm:cxn modelId="{64E7FEB1-BA86-4E72-8817-B47B54478346}" srcId="{507F1903-4B53-4282-906D-13DF6C19CE63}" destId="{D3D1831E-0354-4547-97B3-EB0D37ABD130}" srcOrd="3" destOrd="0" parTransId="{4786FF33-BDBA-45C9-970A-821F06BCEA83}" sibTransId="{E1E6CA5B-B194-4F57-B667-4D6F23D18DA6}"/>
    <dgm:cxn modelId="{680960B5-95A0-49E4-A2FB-E25263283565}" srcId="{54A7E150-93CE-4A60-A69D-DF35E405D788}" destId="{E4911DD4-E003-450F-A314-C152F001AC32}" srcOrd="0" destOrd="0" parTransId="{2A58C673-77A6-4047-84D3-33516D5F76D4}" sibTransId="{4EFB2AF8-4A07-4D3C-81E5-2AB6A4941DEA}"/>
    <dgm:cxn modelId="{0C35DDBC-C3F2-4607-9799-33C35E395585}" srcId="{507F1903-4B53-4282-906D-13DF6C19CE63}" destId="{23F139CC-60D4-49B5-9333-79B41A1292EE}" srcOrd="2" destOrd="0" parTransId="{CC94FB18-76FD-4CAB-9FDA-A929897836B8}" sibTransId="{CED0D45C-AD6A-42E1-8052-BF544C8ABC29}"/>
    <dgm:cxn modelId="{B2EC35CF-5E4B-483F-8930-F22E709A5538}" type="presOf" srcId="{E4911DD4-E003-450F-A314-C152F001AC32}" destId="{DE741D9A-15C4-47C6-85F3-4225831F0882}" srcOrd="0" destOrd="0" presId="urn:microsoft.com/office/officeart/2005/8/layout/vList5"/>
    <dgm:cxn modelId="{BA1B0BDB-1171-402F-81B9-AC1957E0F403}" srcId="{23F139CC-60D4-49B5-9333-79B41A1292EE}" destId="{D6D5ADBD-0052-4A84-A090-824E590DCE0D}" srcOrd="1" destOrd="0" parTransId="{5EE84278-03D8-4EF7-9D65-39467ED1D1A9}" sibTransId="{AAA24FB4-3035-4E5F-9CDA-DFF468A00AA2}"/>
    <dgm:cxn modelId="{CCE0C1DD-9096-4379-B9F3-5221F7C3E448}" type="presOf" srcId="{D93A4209-B459-4DA4-946C-6CBBCAD42B4A}" destId="{B3C1D793-2E69-41E8-A5E9-F2C1D34EAC9C}" srcOrd="0" destOrd="0" presId="urn:microsoft.com/office/officeart/2005/8/layout/vList5"/>
    <dgm:cxn modelId="{56CD5C31-5979-4596-B646-17A643D38E22}" type="presParOf" srcId="{99BD1C39-D001-4D80-BA6F-D009133EA979}" destId="{0CC06C8B-C601-42BD-AC04-F68BACDE1373}" srcOrd="0" destOrd="0" presId="urn:microsoft.com/office/officeart/2005/8/layout/vList5"/>
    <dgm:cxn modelId="{F2079FEA-A9D5-48A2-BF35-BB066278BBF4}" type="presParOf" srcId="{0CC06C8B-C601-42BD-AC04-F68BACDE1373}" destId="{24C9DAE5-53F6-4C85-80A8-C564EFEF2EF6}" srcOrd="0" destOrd="0" presId="urn:microsoft.com/office/officeart/2005/8/layout/vList5"/>
    <dgm:cxn modelId="{B2A0A23E-AD8B-45AE-9694-1BD567C1F911}" type="presParOf" srcId="{0CC06C8B-C601-42BD-AC04-F68BACDE1373}" destId="{DE741D9A-15C4-47C6-85F3-4225831F0882}" srcOrd="1" destOrd="0" presId="urn:microsoft.com/office/officeart/2005/8/layout/vList5"/>
    <dgm:cxn modelId="{BF03BE45-BD73-4A34-899E-E4AFFFC11F2E}" type="presParOf" srcId="{99BD1C39-D001-4D80-BA6F-D009133EA979}" destId="{17CA38E4-62CA-428D-AA48-E4E3C31DB719}" srcOrd="1" destOrd="0" presId="urn:microsoft.com/office/officeart/2005/8/layout/vList5"/>
    <dgm:cxn modelId="{46D5474B-0517-416D-A687-2FA561F1183E}" type="presParOf" srcId="{99BD1C39-D001-4D80-BA6F-D009133EA979}" destId="{1D2FF6F9-A0C3-455B-94C7-EB58BE38C2B1}" srcOrd="2" destOrd="0" presId="urn:microsoft.com/office/officeart/2005/8/layout/vList5"/>
    <dgm:cxn modelId="{AB068251-D8F1-4647-B3CE-17ED4694C469}" type="presParOf" srcId="{1D2FF6F9-A0C3-455B-94C7-EB58BE38C2B1}" destId="{B3C1D793-2E69-41E8-A5E9-F2C1D34EAC9C}" srcOrd="0" destOrd="0" presId="urn:microsoft.com/office/officeart/2005/8/layout/vList5"/>
    <dgm:cxn modelId="{8C4725A6-12FC-4074-81E2-3A9F77786998}" type="presParOf" srcId="{1D2FF6F9-A0C3-455B-94C7-EB58BE38C2B1}" destId="{AC101BCE-8AFB-474B-8BA4-3F7C32EDF12E}" srcOrd="1" destOrd="0" presId="urn:microsoft.com/office/officeart/2005/8/layout/vList5"/>
    <dgm:cxn modelId="{208FDD14-206C-4FED-B8E0-3C37AE94E45B}" type="presParOf" srcId="{99BD1C39-D001-4D80-BA6F-D009133EA979}" destId="{C22FF2DA-DEFF-44A3-8039-B23C8D61B0E7}" srcOrd="3" destOrd="0" presId="urn:microsoft.com/office/officeart/2005/8/layout/vList5"/>
    <dgm:cxn modelId="{3F0D9BF1-C46B-4AE8-B014-753D5AB8C221}" type="presParOf" srcId="{99BD1C39-D001-4D80-BA6F-D009133EA979}" destId="{5CF17B30-DC47-4782-B950-38BC7076AE22}" srcOrd="4" destOrd="0" presId="urn:microsoft.com/office/officeart/2005/8/layout/vList5"/>
    <dgm:cxn modelId="{8A29412C-38A1-4951-9CFF-928DD5D03A09}" type="presParOf" srcId="{5CF17B30-DC47-4782-B950-38BC7076AE22}" destId="{1C5DC7D7-0A92-468D-B0B3-99AA7617F9F8}" srcOrd="0" destOrd="0" presId="urn:microsoft.com/office/officeart/2005/8/layout/vList5"/>
    <dgm:cxn modelId="{33BCFD91-2DF3-42A5-A2DA-41F8718732ED}" type="presParOf" srcId="{5CF17B30-DC47-4782-B950-38BC7076AE22}" destId="{D4B2AA7B-4C33-4155-AFE9-281995B453D4}" srcOrd="1" destOrd="0" presId="urn:microsoft.com/office/officeart/2005/8/layout/vList5"/>
    <dgm:cxn modelId="{D03446FB-5A51-4D5B-AAD7-53305DA2B2F5}" type="presParOf" srcId="{99BD1C39-D001-4D80-BA6F-D009133EA979}" destId="{CAFC0AA1-D3F6-49FA-B510-3FCA16BFCDD9}" srcOrd="5" destOrd="0" presId="urn:microsoft.com/office/officeart/2005/8/layout/vList5"/>
    <dgm:cxn modelId="{9BFF5E6D-9D80-45C1-8726-420B712C8A9E}" type="presParOf" srcId="{99BD1C39-D001-4D80-BA6F-D009133EA979}" destId="{64FD9EB2-E5C0-4457-9125-8D2295570FD6}" srcOrd="6" destOrd="0" presId="urn:microsoft.com/office/officeart/2005/8/layout/vList5"/>
    <dgm:cxn modelId="{DCBB4EDE-0056-4221-8A74-8B94AA27F556}" type="presParOf" srcId="{64FD9EB2-E5C0-4457-9125-8D2295570FD6}" destId="{2EF4618E-DF50-4203-ACC0-EA6234C40C00}" srcOrd="0" destOrd="0" presId="urn:microsoft.com/office/officeart/2005/8/layout/vList5"/>
    <dgm:cxn modelId="{5981271C-0FFF-41D5-8F81-5437CD1AED44}" type="presParOf" srcId="{64FD9EB2-E5C0-4457-9125-8D2295570FD6}" destId="{2041EF2D-333F-4FE6-82AB-C0563935D31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1A41F3-1DAD-424B-B03B-322382423F04}" type="doc">
      <dgm:prSet loTypeId="urn:microsoft.com/office/officeart/2005/8/layout/process4" loCatId="list" qsTypeId="urn:microsoft.com/office/officeart/2005/8/quickstyle/simple4" qsCatId="simple" csTypeId="urn:microsoft.com/office/officeart/2005/8/colors/accent1_1" csCatId="accent1" phldr="1"/>
      <dgm:spPr/>
      <dgm:t>
        <a:bodyPr/>
        <a:lstStyle/>
        <a:p>
          <a:endParaRPr lang="en-US"/>
        </a:p>
      </dgm:t>
    </dgm:pt>
    <dgm:pt modelId="{0775A667-860E-4589-AF66-004D985630C8}">
      <dgm:prSet phldrT="[Text]" custT="1"/>
      <dgm:spPr>
        <a:xfrm rot="10800000">
          <a:off x="0" y="1292747"/>
          <a:ext cx="7010400" cy="1303858"/>
        </a:xfrm>
        <a:prstGeom prst="upArrowCallout">
          <a:avLst/>
        </a:prstGeom>
        <a:gradFill rotWithShape="0">
          <a:gsLst>
            <a:gs pos="0">
              <a:sysClr val="window" lastClr="FFFFFF">
                <a:hueOff val="0"/>
                <a:satOff val="0"/>
                <a:lumOff val="0"/>
                <a:alphaOff val="0"/>
                <a:shade val="51000"/>
                <a:satMod val="130000"/>
              </a:sysClr>
            </a:gs>
            <a:gs pos="80000">
              <a:sysClr val="window" lastClr="FFFFFF">
                <a:hueOff val="0"/>
                <a:satOff val="0"/>
                <a:lumOff val="0"/>
                <a:alphaOff val="0"/>
                <a:shade val="93000"/>
                <a:satMod val="130000"/>
              </a:sysClr>
            </a:gs>
            <a:gs pos="100000">
              <a:sysClr val="window" lastClr="FFFFFF">
                <a:hueOff val="0"/>
                <a:satOff val="0"/>
                <a:lumOff val="0"/>
                <a:alphaOff val="0"/>
                <a:shade val="94000"/>
                <a:satMod val="135000"/>
              </a:sysClr>
            </a:gs>
          </a:gsLst>
          <a:lin ang="16200000" scaled="0"/>
        </a:gradFill>
        <a:ln>
          <a:noFill/>
        </a:ln>
        <a:effectLst>
          <a:outerShdw blurRad="40000" dist="23000" dir="5400000" rotWithShape="0">
            <a:srgbClr val="000000">
              <a:alpha val="35000"/>
            </a:srgbClr>
          </a:outerShdw>
        </a:effectLst>
      </dgm:spPr>
      <dgm:t>
        <a:bodyPr/>
        <a:lstStyle/>
        <a:p>
          <a:pPr>
            <a:buNone/>
          </a:pPr>
          <a:r>
            <a:rPr lang="en-US" sz="3400" b="1" dirty="0">
              <a:solidFill>
                <a:schemeClr val="accent1"/>
              </a:solidFill>
              <a:latin typeface="Arial"/>
              <a:ea typeface="+mn-ea"/>
              <a:cs typeface="+mn-cs"/>
            </a:rPr>
            <a:t>Over-Distribution</a:t>
          </a:r>
        </a:p>
      </dgm:t>
    </dgm:pt>
    <dgm:pt modelId="{D6273986-C05D-4606-82E4-A3D33F2D3EEC}" type="parTrans" cxnId="{7A22B5A7-31B6-44F5-A452-3D3BC3024B5C}">
      <dgm:prSet/>
      <dgm:spPr/>
      <dgm:t>
        <a:bodyPr/>
        <a:lstStyle/>
        <a:p>
          <a:endParaRPr lang="en-US"/>
        </a:p>
      </dgm:t>
    </dgm:pt>
    <dgm:pt modelId="{ED917992-E29B-45A8-BEB1-CE8260717E8C}" type="sibTrans" cxnId="{7A22B5A7-31B6-44F5-A452-3D3BC3024B5C}">
      <dgm:prSet/>
      <dgm:spPr/>
      <dgm:t>
        <a:bodyPr/>
        <a:lstStyle/>
        <a:p>
          <a:endParaRPr lang="en-US"/>
        </a:p>
      </dgm:t>
    </dgm:pt>
    <dgm:pt modelId="{C7A40264-B2B1-4E89-91AE-39C2B2516344}">
      <dgm:prSet phldrT="[Text]" custT="1"/>
      <dgm:spPr>
        <a:xfrm>
          <a:off x="3423" y="1750402"/>
          <a:ext cx="2334517" cy="389853"/>
        </a:xfrm>
        <a:prstGeom prst="rect">
          <a:avLst/>
        </a:prstGeom>
        <a:solidFill>
          <a:sysClr val="window" lastClr="FFFFFF">
            <a:alpha val="90000"/>
            <a:tint val="40000"/>
            <a:hueOff val="0"/>
            <a:satOff val="0"/>
            <a:lumOff val="0"/>
            <a:alphaOff val="0"/>
          </a:sysClr>
        </a:solidFill>
        <a:ln w="9525" cap="flat" cmpd="sng" algn="ctr">
          <a:solidFill>
            <a:srgbClr val="00AF41">
              <a:alpha val="90000"/>
              <a:hueOff val="0"/>
              <a:satOff val="0"/>
              <a:lumOff val="0"/>
              <a:alphaOff val="0"/>
            </a:srgbClr>
          </a:solidFill>
          <a:prstDash val="solid"/>
        </a:ln>
        <a:effectLst/>
      </dgm:spPr>
      <dgm:t>
        <a:bodyPr/>
        <a:lstStyle/>
        <a:p>
          <a:pPr>
            <a:buNone/>
          </a:pPr>
          <a:r>
            <a:rPr lang="en-US" sz="1400" dirty="0">
              <a:solidFill>
                <a:sysClr val="windowText" lastClr="000000">
                  <a:hueOff val="0"/>
                  <a:satOff val="0"/>
                  <a:lumOff val="0"/>
                  <a:alphaOff val="0"/>
                </a:sysClr>
              </a:solidFill>
              <a:latin typeface="Arial"/>
              <a:ea typeface="+mn-ea"/>
              <a:cs typeface="+mn-cs"/>
            </a:rPr>
            <a:t>Fragmented Process</a:t>
          </a:r>
        </a:p>
      </dgm:t>
    </dgm:pt>
    <dgm:pt modelId="{A023F15D-E369-4186-A418-FC445C022A1A}" type="parTrans" cxnId="{75BDC5C5-1943-48CE-8A89-1492A386D881}">
      <dgm:prSet/>
      <dgm:spPr/>
      <dgm:t>
        <a:bodyPr/>
        <a:lstStyle/>
        <a:p>
          <a:endParaRPr lang="en-US"/>
        </a:p>
      </dgm:t>
    </dgm:pt>
    <dgm:pt modelId="{BEF3B75B-C76B-43F1-AA86-6088822DBA65}" type="sibTrans" cxnId="{75BDC5C5-1943-48CE-8A89-1492A386D881}">
      <dgm:prSet/>
      <dgm:spPr/>
      <dgm:t>
        <a:bodyPr/>
        <a:lstStyle/>
        <a:p>
          <a:endParaRPr lang="en-US"/>
        </a:p>
      </dgm:t>
    </dgm:pt>
    <dgm:pt modelId="{597AF40C-5316-4ED5-A48A-8078975AAF30}">
      <dgm:prSet phldrT="[Text]" custT="1"/>
      <dgm:spPr>
        <a:xfrm rot="10800000">
          <a:off x="0" y="2583889"/>
          <a:ext cx="7010400" cy="1303858"/>
        </a:xfrm>
        <a:prstGeom prst="upArrowCallout">
          <a:avLst/>
        </a:prstGeom>
        <a:gradFill rotWithShape="0">
          <a:gsLst>
            <a:gs pos="0">
              <a:sysClr val="window" lastClr="FFFFFF">
                <a:hueOff val="0"/>
                <a:satOff val="0"/>
                <a:lumOff val="0"/>
                <a:alphaOff val="0"/>
                <a:shade val="51000"/>
                <a:satMod val="130000"/>
              </a:sysClr>
            </a:gs>
            <a:gs pos="80000">
              <a:sysClr val="window" lastClr="FFFFFF">
                <a:hueOff val="0"/>
                <a:satOff val="0"/>
                <a:lumOff val="0"/>
                <a:alphaOff val="0"/>
                <a:shade val="93000"/>
                <a:satMod val="130000"/>
              </a:sysClr>
            </a:gs>
            <a:gs pos="100000">
              <a:sysClr val="window" lastClr="FFFFFF">
                <a:hueOff val="0"/>
                <a:satOff val="0"/>
                <a:lumOff val="0"/>
                <a:alphaOff val="0"/>
                <a:shade val="94000"/>
                <a:satMod val="135000"/>
              </a:sysClr>
            </a:gs>
          </a:gsLst>
          <a:lin ang="16200000" scaled="0"/>
        </a:gradFill>
        <a:ln>
          <a:noFill/>
        </a:ln>
        <a:effectLst>
          <a:outerShdw blurRad="40000" dist="23000" dir="5400000" rotWithShape="0">
            <a:srgbClr val="000000">
              <a:alpha val="35000"/>
            </a:srgbClr>
          </a:outerShdw>
        </a:effectLst>
      </dgm:spPr>
      <dgm:t>
        <a:bodyPr/>
        <a:lstStyle/>
        <a:p>
          <a:pPr>
            <a:buNone/>
          </a:pPr>
          <a:r>
            <a:rPr lang="en-US" sz="3400" b="1" dirty="0">
              <a:solidFill>
                <a:schemeClr val="accent1"/>
              </a:solidFill>
              <a:latin typeface="Arial"/>
              <a:ea typeface="+mn-ea"/>
              <a:cs typeface="+mn-cs"/>
            </a:rPr>
            <a:t>Resources</a:t>
          </a:r>
        </a:p>
      </dgm:t>
    </dgm:pt>
    <dgm:pt modelId="{6EAA29EC-21BB-4683-8E26-B891CA97584F}" type="parTrans" cxnId="{8F5C4310-8006-4224-9370-3CE2091AB4DD}">
      <dgm:prSet/>
      <dgm:spPr/>
      <dgm:t>
        <a:bodyPr/>
        <a:lstStyle/>
        <a:p>
          <a:endParaRPr lang="en-US"/>
        </a:p>
      </dgm:t>
    </dgm:pt>
    <dgm:pt modelId="{65E8A6AF-C77C-47B6-BFB1-0AFFCBA858FF}" type="sibTrans" cxnId="{8F5C4310-8006-4224-9370-3CE2091AB4DD}">
      <dgm:prSet/>
      <dgm:spPr/>
      <dgm:t>
        <a:bodyPr/>
        <a:lstStyle/>
        <a:p>
          <a:endParaRPr lang="en-US"/>
        </a:p>
      </dgm:t>
    </dgm:pt>
    <dgm:pt modelId="{10426F0C-8C78-4FBC-BD25-F47039E0CD77}">
      <dgm:prSet phldrT="[Text]" custT="1"/>
      <dgm:spPr>
        <a:xfrm>
          <a:off x="2337941" y="1750402"/>
          <a:ext cx="2334517" cy="389853"/>
        </a:xfrm>
        <a:prstGeom prst="rect">
          <a:avLst/>
        </a:prstGeom>
        <a:solidFill>
          <a:sysClr val="window" lastClr="FFFFFF">
            <a:alpha val="90000"/>
            <a:tint val="40000"/>
            <a:hueOff val="0"/>
            <a:satOff val="0"/>
            <a:lumOff val="0"/>
            <a:alphaOff val="0"/>
          </a:sysClr>
        </a:solidFill>
        <a:ln w="9525" cap="flat" cmpd="sng" algn="ctr">
          <a:solidFill>
            <a:srgbClr val="00AF41">
              <a:alpha val="90000"/>
              <a:hueOff val="0"/>
              <a:satOff val="0"/>
              <a:lumOff val="0"/>
              <a:alphaOff val="0"/>
            </a:srgbClr>
          </a:solidFill>
          <a:prstDash val="solid"/>
        </a:ln>
        <a:effectLst/>
      </dgm:spPr>
      <dgm:t>
        <a:bodyPr/>
        <a:lstStyle/>
        <a:p>
          <a:pPr>
            <a:buNone/>
          </a:pPr>
          <a:r>
            <a:rPr lang="en-US" sz="1400" dirty="0">
              <a:solidFill>
                <a:sysClr val="windowText" lastClr="000000">
                  <a:hueOff val="0"/>
                  <a:satOff val="0"/>
                  <a:lumOff val="0"/>
                  <a:alphaOff val="0"/>
                </a:sysClr>
              </a:solidFill>
              <a:latin typeface="Arial"/>
              <a:ea typeface="+mn-ea"/>
              <a:cs typeface="+mn-cs"/>
            </a:rPr>
            <a:t>Multiple Interpretations of local law</a:t>
          </a:r>
        </a:p>
      </dgm:t>
    </dgm:pt>
    <dgm:pt modelId="{F92ACCBF-0872-40AA-86B9-A35937850F1C}" type="parTrans" cxnId="{E8A099A7-39C5-44E9-8433-629DAB4724B5}">
      <dgm:prSet/>
      <dgm:spPr/>
      <dgm:t>
        <a:bodyPr/>
        <a:lstStyle/>
        <a:p>
          <a:endParaRPr lang="en-US"/>
        </a:p>
      </dgm:t>
    </dgm:pt>
    <dgm:pt modelId="{6C5FF9E8-F73F-4D17-BAB4-241FF8AB81D7}" type="sibTrans" cxnId="{E8A099A7-39C5-44E9-8433-629DAB4724B5}">
      <dgm:prSet/>
      <dgm:spPr/>
      <dgm:t>
        <a:bodyPr/>
        <a:lstStyle/>
        <a:p>
          <a:endParaRPr lang="en-US"/>
        </a:p>
      </dgm:t>
    </dgm:pt>
    <dgm:pt modelId="{1419DA5D-6FE6-4BF1-B781-DA0BDB399B46}">
      <dgm:prSet phldrT="[Text]" custT="1"/>
      <dgm:spPr>
        <a:xfrm>
          <a:off x="4672458" y="1750402"/>
          <a:ext cx="2334517" cy="389853"/>
        </a:xfrm>
        <a:prstGeom prst="rect">
          <a:avLst/>
        </a:prstGeom>
        <a:solidFill>
          <a:sysClr val="window" lastClr="FFFFFF">
            <a:alpha val="90000"/>
            <a:tint val="40000"/>
            <a:hueOff val="0"/>
            <a:satOff val="0"/>
            <a:lumOff val="0"/>
            <a:alphaOff val="0"/>
          </a:sysClr>
        </a:solidFill>
        <a:ln w="9525" cap="flat" cmpd="sng" algn="ctr">
          <a:solidFill>
            <a:srgbClr val="00AF41">
              <a:alpha val="90000"/>
              <a:hueOff val="0"/>
              <a:satOff val="0"/>
              <a:lumOff val="0"/>
              <a:alphaOff val="0"/>
            </a:srgbClr>
          </a:solidFill>
          <a:prstDash val="solid"/>
        </a:ln>
        <a:effectLst/>
      </dgm:spPr>
      <dgm:t>
        <a:bodyPr/>
        <a:lstStyle/>
        <a:p>
          <a:pPr>
            <a:buNone/>
          </a:pPr>
          <a:r>
            <a:rPr lang="en-US" sz="1400" dirty="0">
              <a:solidFill>
                <a:sysClr val="windowText" lastClr="000000">
                  <a:hueOff val="0"/>
                  <a:satOff val="0"/>
                  <a:lumOff val="0"/>
                  <a:alphaOff val="0"/>
                </a:sysClr>
              </a:solidFill>
              <a:latin typeface="Arial"/>
              <a:ea typeface="+mn-ea"/>
              <a:cs typeface="+mn-cs"/>
            </a:rPr>
            <a:t>Study Level Distribution</a:t>
          </a:r>
        </a:p>
      </dgm:t>
    </dgm:pt>
    <dgm:pt modelId="{BD8AF263-E938-4D4E-AF36-D697CCC786CD}" type="parTrans" cxnId="{BD214854-9DE1-41F6-841D-9DA308B28C67}">
      <dgm:prSet/>
      <dgm:spPr/>
      <dgm:t>
        <a:bodyPr/>
        <a:lstStyle/>
        <a:p>
          <a:endParaRPr lang="en-US"/>
        </a:p>
      </dgm:t>
    </dgm:pt>
    <dgm:pt modelId="{D3197006-6ED2-4A93-B00E-1B08DCD0F25B}" type="sibTrans" cxnId="{BD214854-9DE1-41F6-841D-9DA308B28C67}">
      <dgm:prSet/>
      <dgm:spPr/>
      <dgm:t>
        <a:bodyPr/>
        <a:lstStyle/>
        <a:p>
          <a:endParaRPr lang="en-US"/>
        </a:p>
      </dgm:t>
    </dgm:pt>
    <dgm:pt modelId="{B7D7956F-3FA0-49B9-93D8-155626B510C2}">
      <dgm:prSet phldrT="[Text]" custT="1"/>
      <dgm:spPr>
        <a:xfrm>
          <a:off x="3423" y="3041544"/>
          <a:ext cx="2334517" cy="389853"/>
        </a:xfrm>
        <a:prstGeom prst="rect">
          <a:avLst/>
        </a:prstGeom>
        <a:solidFill>
          <a:sysClr val="window" lastClr="FFFFFF">
            <a:alpha val="90000"/>
            <a:tint val="40000"/>
            <a:hueOff val="0"/>
            <a:satOff val="0"/>
            <a:lumOff val="0"/>
            <a:alphaOff val="0"/>
          </a:sysClr>
        </a:solidFill>
        <a:ln w="9525" cap="flat" cmpd="sng" algn="ctr">
          <a:solidFill>
            <a:srgbClr val="00AF41">
              <a:alpha val="90000"/>
              <a:hueOff val="0"/>
              <a:satOff val="0"/>
              <a:lumOff val="0"/>
              <a:alphaOff val="0"/>
            </a:srgbClr>
          </a:solidFill>
          <a:prstDash val="solid"/>
        </a:ln>
        <a:effectLst/>
      </dgm:spPr>
      <dgm:t>
        <a:bodyPr/>
        <a:lstStyle/>
        <a:p>
          <a:pPr>
            <a:buNone/>
          </a:pPr>
          <a:r>
            <a:rPr lang="en-US" sz="1400" dirty="0">
              <a:solidFill>
                <a:sysClr val="windowText" lastClr="000000">
                  <a:hueOff val="0"/>
                  <a:satOff val="0"/>
                  <a:lumOff val="0"/>
                  <a:alphaOff val="0"/>
                </a:sysClr>
              </a:solidFill>
              <a:latin typeface="Arial"/>
              <a:ea typeface="+mn-ea"/>
              <a:cs typeface="+mn-cs"/>
            </a:rPr>
            <a:t>Sites/IRB/IECs</a:t>
          </a:r>
        </a:p>
      </dgm:t>
    </dgm:pt>
    <dgm:pt modelId="{DDAC2972-C824-4258-AF7C-B709F4529E99}" type="parTrans" cxnId="{DD5EBF71-753A-44DF-B6C1-B14AEADD836D}">
      <dgm:prSet/>
      <dgm:spPr/>
      <dgm:t>
        <a:bodyPr/>
        <a:lstStyle/>
        <a:p>
          <a:endParaRPr lang="en-US"/>
        </a:p>
      </dgm:t>
    </dgm:pt>
    <dgm:pt modelId="{3AE7643E-F3E5-43E4-88E1-44E51E370324}" type="sibTrans" cxnId="{DD5EBF71-753A-44DF-B6C1-B14AEADD836D}">
      <dgm:prSet/>
      <dgm:spPr/>
      <dgm:t>
        <a:bodyPr/>
        <a:lstStyle/>
        <a:p>
          <a:endParaRPr lang="en-US"/>
        </a:p>
      </dgm:t>
    </dgm:pt>
    <dgm:pt modelId="{C2D5543F-A369-4585-ABBA-45706BD647CE}">
      <dgm:prSet phldrT="[Text]" custT="1"/>
      <dgm:spPr>
        <a:xfrm>
          <a:off x="2337941" y="3041544"/>
          <a:ext cx="2334517" cy="389853"/>
        </a:xfrm>
        <a:prstGeom prst="rect">
          <a:avLst/>
        </a:prstGeom>
        <a:solidFill>
          <a:sysClr val="window" lastClr="FFFFFF">
            <a:alpha val="90000"/>
            <a:tint val="40000"/>
            <a:hueOff val="0"/>
            <a:satOff val="0"/>
            <a:lumOff val="0"/>
            <a:alphaOff val="0"/>
          </a:sysClr>
        </a:solidFill>
        <a:ln w="9525" cap="flat" cmpd="sng" algn="ctr">
          <a:solidFill>
            <a:srgbClr val="00AF41">
              <a:alpha val="90000"/>
              <a:hueOff val="0"/>
              <a:satOff val="0"/>
              <a:lumOff val="0"/>
              <a:alphaOff val="0"/>
            </a:srgbClr>
          </a:solidFill>
          <a:prstDash val="solid"/>
        </a:ln>
        <a:effectLst/>
      </dgm:spPr>
      <dgm:t>
        <a:bodyPr/>
        <a:lstStyle/>
        <a:p>
          <a:pPr>
            <a:buNone/>
          </a:pPr>
          <a:r>
            <a:rPr lang="en-US" sz="1400" dirty="0">
              <a:solidFill>
                <a:sysClr val="windowText" lastClr="000000">
                  <a:hueOff val="0"/>
                  <a:satOff val="0"/>
                  <a:lumOff val="0"/>
                  <a:alphaOff val="0"/>
                </a:sysClr>
              </a:solidFill>
              <a:latin typeface="Arial"/>
              <a:ea typeface="+mn-ea"/>
              <a:cs typeface="+mn-cs"/>
            </a:rPr>
            <a:t>Study Teams</a:t>
          </a:r>
        </a:p>
      </dgm:t>
    </dgm:pt>
    <dgm:pt modelId="{2F08F541-2FED-4F1C-B6C3-B94E6723E91B}" type="parTrans" cxnId="{E618BD63-5A56-48FB-87A2-97D70CCEA2FF}">
      <dgm:prSet/>
      <dgm:spPr/>
      <dgm:t>
        <a:bodyPr/>
        <a:lstStyle/>
        <a:p>
          <a:endParaRPr lang="en-US"/>
        </a:p>
      </dgm:t>
    </dgm:pt>
    <dgm:pt modelId="{0593F5E8-4973-4E1F-A6D2-79CA76573A3F}" type="sibTrans" cxnId="{E618BD63-5A56-48FB-87A2-97D70CCEA2FF}">
      <dgm:prSet/>
      <dgm:spPr/>
      <dgm:t>
        <a:bodyPr/>
        <a:lstStyle/>
        <a:p>
          <a:endParaRPr lang="en-US"/>
        </a:p>
      </dgm:t>
    </dgm:pt>
    <dgm:pt modelId="{ED55A4DB-846E-4698-AA88-FB560D26F67A}">
      <dgm:prSet phldrT="[Text]" custT="1"/>
      <dgm:spPr>
        <a:xfrm>
          <a:off x="4672458" y="3041544"/>
          <a:ext cx="2334517" cy="389853"/>
        </a:xfrm>
        <a:prstGeom prst="rect">
          <a:avLst/>
        </a:prstGeom>
        <a:solidFill>
          <a:sysClr val="window" lastClr="FFFFFF">
            <a:alpha val="90000"/>
            <a:tint val="40000"/>
            <a:hueOff val="0"/>
            <a:satOff val="0"/>
            <a:lumOff val="0"/>
            <a:alphaOff val="0"/>
          </a:sysClr>
        </a:solidFill>
        <a:ln w="9525" cap="flat" cmpd="sng" algn="ctr">
          <a:solidFill>
            <a:srgbClr val="00AF41">
              <a:alpha val="90000"/>
              <a:hueOff val="0"/>
              <a:satOff val="0"/>
              <a:lumOff val="0"/>
              <a:alphaOff val="0"/>
            </a:srgbClr>
          </a:solidFill>
          <a:prstDash val="solid"/>
        </a:ln>
        <a:effectLst/>
      </dgm:spPr>
      <dgm:t>
        <a:bodyPr/>
        <a:lstStyle/>
        <a:p>
          <a:pPr>
            <a:buNone/>
          </a:pPr>
          <a:r>
            <a:rPr lang="en-US" sz="1400" dirty="0">
              <a:solidFill>
                <a:sysClr val="windowText" lastClr="000000">
                  <a:hueOff val="0"/>
                  <a:satOff val="0"/>
                  <a:lumOff val="0"/>
                  <a:alphaOff val="0"/>
                </a:sysClr>
              </a:solidFill>
              <a:latin typeface="Arial"/>
              <a:ea typeface="+mn-ea"/>
              <a:cs typeface="+mn-cs"/>
            </a:rPr>
            <a:t>Monitors</a:t>
          </a:r>
        </a:p>
      </dgm:t>
    </dgm:pt>
    <dgm:pt modelId="{CEFFC9BB-76EF-4541-9421-866C43987B4E}" type="parTrans" cxnId="{77C3C831-388F-4F37-ACFF-7343702AAFAE}">
      <dgm:prSet/>
      <dgm:spPr/>
      <dgm:t>
        <a:bodyPr/>
        <a:lstStyle/>
        <a:p>
          <a:endParaRPr lang="en-US"/>
        </a:p>
      </dgm:t>
    </dgm:pt>
    <dgm:pt modelId="{E00E5081-AD3F-419D-8EA8-B6BA48C4F45E}" type="sibTrans" cxnId="{77C3C831-388F-4F37-ACFF-7343702AAFAE}">
      <dgm:prSet/>
      <dgm:spPr/>
      <dgm:t>
        <a:bodyPr/>
        <a:lstStyle/>
        <a:p>
          <a:endParaRPr lang="en-US"/>
        </a:p>
      </dgm:t>
    </dgm:pt>
    <dgm:pt modelId="{E961615C-0CC1-46DC-B15B-BEB50FBB4B10}">
      <dgm:prSet phldrT="[Text]" custT="1"/>
      <dgm:spPr>
        <a:xfrm rot="10800000">
          <a:off x="0" y="1606"/>
          <a:ext cx="7010400" cy="1303858"/>
        </a:xfrm>
        <a:prstGeom prst="upArrowCallout">
          <a:avLst/>
        </a:prstGeom>
        <a:gradFill rotWithShape="0">
          <a:gsLst>
            <a:gs pos="0">
              <a:sysClr val="window" lastClr="FFFFFF">
                <a:hueOff val="0"/>
                <a:satOff val="0"/>
                <a:lumOff val="0"/>
                <a:alphaOff val="0"/>
                <a:shade val="51000"/>
                <a:satMod val="130000"/>
              </a:sysClr>
            </a:gs>
            <a:gs pos="80000">
              <a:sysClr val="window" lastClr="FFFFFF">
                <a:hueOff val="0"/>
                <a:satOff val="0"/>
                <a:lumOff val="0"/>
                <a:alphaOff val="0"/>
                <a:shade val="93000"/>
                <a:satMod val="130000"/>
              </a:sysClr>
            </a:gs>
            <a:gs pos="100000">
              <a:sysClr val="window" lastClr="FFFFFF">
                <a:hueOff val="0"/>
                <a:satOff val="0"/>
                <a:lumOff val="0"/>
                <a:alphaOff val="0"/>
                <a:shade val="94000"/>
                <a:satMod val="135000"/>
              </a:sysClr>
            </a:gs>
          </a:gsLst>
          <a:lin ang="16200000" scaled="0"/>
        </a:gradFill>
        <a:ln>
          <a:noFill/>
        </a:ln>
        <a:effectLst>
          <a:outerShdw blurRad="40000" dist="23000" dir="5400000" rotWithShape="0">
            <a:srgbClr val="000000">
              <a:alpha val="35000"/>
            </a:srgbClr>
          </a:outerShdw>
        </a:effectLst>
      </dgm:spPr>
      <dgm:t>
        <a:bodyPr/>
        <a:lstStyle/>
        <a:p>
          <a:pPr>
            <a:buNone/>
          </a:pPr>
          <a:r>
            <a:rPr lang="en-US" sz="3400" b="1" dirty="0">
              <a:solidFill>
                <a:schemeClr val="accent1"/>
              </a:solidFill>
              <a:latin typeface="Arial"/>
              <a:ea typeface="+mn-ea"/>
              <a:cs typeface="+mn-cs"/>
            </a:rPr>
            <a:t>Lack of Global Harmonization</a:t>
          </a:r>
        </a:p>
      </dgm:t>
    </dgm:pt>
    <dgm:pt modelId="{0335C777-C63F-4EBF-9B94-79DC20684ACE}" type="parTrans" cxnId="{26BD92D0-9031-4FAE-B373-391BF131E76D}">
      <dgm:prSet/>
      <dgm:spPr/>
      <dgm:t>
        <a:bodyPr/>
        <a:lstStyle/>
        <a:p>
          <a:endParaRPr lang="en-US"/>
        </a:p>
      </dgm:t>
    </dgm:pt>
    <dgm:pt modelId="{80E142BA-E1BD-4E90-98C9-BDE030BE1BBA}" type="sibTrans" cxnId="{26BD92D0-9031-4FAE-B373-391BF131E76D}">
      <dgm:prSet/>
      <dgm:spPr/>
      <dgm:t>
        <a:bodyPr/>
        <a:lstStyle/>
        <a:p>
          <a:endParaRPr lang="en-US"/>
        </a:p>
      </dgm:t>
    </dgm:pt>
    <dgm:pt modelId="{442BF0A2-AA79-41C0-B753-D4C43EC5D0B6}">
      <dgm:prSet phldrT="[Text]" custT="1"/>
      <dgm:spPr>
        <a:xfrm>
          <a:off x="3423" y="459260"/>
          <a:ext cx="2334517" cy="389853"/>
        </a:xfrm>
        <a:prstGeom prst="rect">
          <a:avLst/>
        </a:prstGeom>
        <a:solidFill>
          <a:sysClr val="window" lastClr="FFFFFF">
            <a:alpha val="90000"/>
            <a:tint val="40000"/>
            <a:hueOff val="0"/>
            <a:satOff val="0"/>
            <a:lumOff val="0"/>
            <a:alphaOff val="0"/>
          </a:sysClr>
        </a:solidFill>
        <a:ln w="9525" cap="flat" cmpd="sng" algn="ctr">
          <a:solidFill>
            <a:srgbClr val="00AF41">
              <a:alpha val="90000"/>
              <a:hueOff val="0"/>
              <a:satOff val="0"/>
              <a:lumOff val="0"/>
              <a:alphaOff val="0"/>
            </a:srgbClr>
          </a:solidFill>
          <a:prstDash val="solid"/>
        </a:ln>
        <a:effectLst/>
      </dgm:spPr>
      <dgm:t>
        <a:bodyPr/>
        <a:lstStyle/>
        <a:p>
          <a:pPr>
            <a:buNone/>
          </a:pPr>
          <a:r>
            <a:rPr lang="en-US" sz="1400" dirty="0">
              <a:solidFill>
                <a:sysClr val="windowText" lastClr="000000">
                  <a:hueOff val="0"/>
                  <a:satOff val="0"/>
                  <a:lumOff val="0"/>
                  <a:alphaOff val="0"/>
                </a:sysClr>
              </a:solidFill>
              <a:latin typeface="Arial"/>
              <a:ea typeface="+mn-ea"/>
              <a:cs typeface="+mn-cs"/>
            </a:rPr>
            <a:t>Unclear rules</a:t>
          </a:r>
        </a:p>
      </dgm:t>
    </dgm:pt>
    <dgm:pt modelId="{E1E6906E-225C-4C9D-A881-2BD3F6B19941}" type="parTrans" cxnId="{805FCD6D-1EE3-4C1A-B69D-AB18A74AE005}">
      <dgm:prSet/>
      <dgm:spPr/>
      <dgm:t>
        <a:bodyPr/>
        <a:lstStyle/>
        <a:p>
          <a:endParaRPr lang="en-US"/>
        </a:p>
      </dgm:t>
    </dgm:pt>
    <dgm:pt modelId="{6CA42AE3-BBBB-4BF4-A217-2BBC0C40265D}" type="sibTrans" cxnId="{805FCD6D-1EE3-4C1A-B69D-AB18A74AE005}">
      <dgm:prSet/>
      <dgm:spPr/>
      <dgm:t>
        <a:bodyPr/>
        <a:lstStyle/>
        <a:p>
          <a:endParaRPr lang="en-US"/>
        </a:p>
      </dgm:t>
    </dgm:pt>
    <dgm:pt modelId="{EF8C1310-934E-434E-A4FC-32DB3E380925}">
      <dgm:prSet phldrT="[Text]" custT="1"/>
      <dgm:spPr>
        <a:xfrm>
          <a:off x="2337941" y="459260"/>
          <a:ext cx="2334517" cy="389853"/>
        </a:xfrm>
        <a:prstGeom prst="rect">
          <a:avLst/>
        </a:prstGeom>
        <a:solidFill>
          <a:sysClr val="window" lastClr="FFFFFF">
            <a:alpha val="90000"/>
            <a:tint val="40000"/>
            <a:hueOff val="0"/>
            <a:satOff val="0"/>
            <a:lumOff val="0"/>
            <a:alphaOff val="0"/>
          </a:sysClr>
        </a:solidFill>
        <a:ln w="9525" cap="flat" cmpd="sng" algn="ctr">
          <a:solidFill>
            <a:srgbClr val="00AF41">
              <a:alpha val="90000"/>
              <a:hueOff val="0"/>
              <a:satOff val="0"/>
              <a:lumOff val="0"/>
              <a:alphaOff val="0"/>
            </a:srgbClr>
          </a:solidFill>
          <a:prstDash val="solid"/>
        </a:ln>
        <a:effectLst/>
      </dgm:spPr>
      <dgm:t>
        <a:bodyPr/>
        <a:lstStyle/>
        <a:p>
          <a:pPr>
            <a:buNone/>
          </a:pPr>
          <a:r>
            <a:rPr lang="en-US" sz="1400" dirty="0">
              <a:solidFill>
                <a:sysClr val="windowText" lastClr="000000">
                  <a:hueOff val="0"/>
                  <a:satOff val="0"/>
                  <a:lumOff val="0"/>
                  <a:alphaOff val="0"/>
                </a:sysClr>
              </a:solidFill>
              <a:latin typeface="Arial"/>
              <a:ea typeface="+mn-ea"/>
              <a:cs typeface="+mn-cs"/>
            </a:rPr>
            <a:t>Accountabilities</a:t>
          </a:r>
        </a:p>
      </dgm:t>
    </dgm:pt>
    <dgm:pt modelId="{898C774F-DF67-4ACD-BDEA-39D10106DD5E}" type="parTrans" cxnId="{9BB84C82-9E4E-4515-B2D4-73A7B392D8F2}">
      <dgm:prSet/>
      <dgm:spPr/>
      <dgm:t>
        <a:bodyPr/>
        <a:lstStyle/>
        <a:p>
          <a:endParaRPr lang="en-US"/>
        </a:p>
      </dgm:t>
    </dgm:pt>
    <dgm:pt modelId="{B2E98EF8-9779-4FDE-86FD-516380DC0236}" type="sibTrans" cxnId="{9BB84C82-9E4E-4515-B2D4-73A7B392D8F2}">
      <dgm:prSet/>
      <dgm:spPr/>
      <dgm:t>
        <a:bodyPr/>
        <a:lstStyle/>
        <a:p>
          <a:endParaRPr lang="en-US"/>
        </a:p>
      </dgm:t>
    </dgm:pt>
    <dgm:pt modelId="{27A884DF-0868-4B69-8894-2F7DB86102AD}">
      <dgm:prSet phldrT="[Text]" custT="1"/>
      <dgm:spPr>
        <a:xfrm>
          <a:off x="4672458" y="459260"/>
          <a:ext cx="2334517" cy="389853"/>
        </a:xfrm>
        <a:prstGeom prst="rect">
          <a:avLst/>
        </a:prstGeom>
        <a:solidFill>
          <a:sysClr val="window" lastClr="FFFFFF">
            <a:alpha val="90000"/>
            <a:tint val="40000"/>
            <a:hueOff val="0"/>
            <a:satOff val="0"/>
            <a:lumOff val="0"/>
            <a:alphaOff val="0"/>
          </a:sysClr>
        </a:solidFill>
        <a:ln w="9525" cap="flat" cmpd="sng" algn="ctr">
          <a:solidFill>
            <a:srgbClr val="00AF41">
              <a:alpha val="90000"/>
              <a:hueOff val="0"/>
              <a:satOff val="0"/>
              <a:lumOff val="0"/>
              <a:alphaOff val="0"/>
            </a:srgbClr>
          </a:solidFill>
          <a:prstDash val="solid"/>
        </a:ln>
        <a:effectLst/>
      </dgm:spPr>
      <dgm:t>
        <a:bodyPr/>
        <a:lstStyle/>
        <a:p>
          <a:pPr>
            <a:buNone/>
          </a:pPr>
          <a:r>
            <a:rPr lang="en-US" sz="1400" dirty="0">
              <a:solidFill>
                <a:sysClr val="windowText" lastClr="000000">
                  <a:hueOff val="0"/>
                  <a:satOff val="0"/>
                  <a:lumOff val="0"/>
                  <a:alphaOff val="0"/>
                </a:sysClr>
              </a:solidFill>
              <a:latin typeface="Arial"/>
              <a:ea typeface="+mn-ea"/>
              <a:cs typeface="+mn-cs"/>
            </a:rPr>
            <a:t>Consistency and Application</a:t>
          </a:r>
        </a:p>
      </dgm:t>
    </dgm:pt>
    <dgm:pt modelId="{CB1F0515-359F-4F8D-A7A4-63CF11045AFE}" type="parTrans" cxnId="{787AC868-4DA7-49DD-AB3B-B05A7666DD13}">
      <dgm:prSet/>
      <dgm:spPr/>
      <dgm:t>
        <a:bodyPr/>
        <a:lstStyle/>
        <a:p>
          <a:endParaRPr lang="en-US"/>
        </a:p>
      </dgm:t>
    </dgm:pt>
    <dgm:pt modelId="{E4162292-2BB5-40B2-ADB5-776AD4DF2EAD}" type="sibTrans" cxnId="{787AC868-4DA7-49DD-AB3B-B05A7666DD13}">
      <dgm:prSet/>
      <dgm:spPr/>
      <dgm:t>
        <a:bodyPr/>
        <a:lstStyle/>
        <a:p>
          <a:endParaRPr lang="en-US"/>
        </a:p>
      </dgm:t>
    </dgm:pt>
    <dgm:pt modelId="{CB09D3EA-D838-4808-9708-A6A087115854}">
      <dgm:prSet phldrT="[Text]" custT="1"/>
      <dgm:spPr>
        <a:xfrm>
          <a:off x="0" y="3875031"/>
          <a:ext cx="7010400" cy="847762"/>
        </a:xfrm>
        <a:prstGeom prst="rect">
          <a:avLst/>
        </a:prstGeom>
        <a:gradFill rotWithShape="0">
          <a:gsLst>
            <a:gs pos="0">
              <a:sysClr val="window" lastClr="FFFFFF">
                <a:hueOff val="0"/>
                <a:satOff val="0"/>
                <a:lumOff val="0"/>
                <a:alphaOff val="0"/>
                <a:shade val="51000"/>
                <a:satMod val="130000"/>
              </a:sysClr>
            </a:gs>
            <a:gs pos="80000">
              <a:sysClr val="window" lastClr="FFFFFF">
                <a:hueOff val="0"/>
                <a:satOff val="0"/>
                <a:lumOff val="0"/>
                <a:alphaOff val="0"/>
                <a:shade val="93000"/>
                <a:satMod val="130000"/>
              </a:sysClr>
            </a:gs>
            <a:gs pos="100000">
              <a:sysClr val="window" lastClr="FFFFFF">
                <a:hueOff val="0"/>
                <a:satOff val="0"/>
                <a:lumOff val="0"/>
                <a:alphaOff val="0"/>
                <a:shade val="94000"/>
                <a:satMod val="135000"/>
              </a:sysClr>
            </a:gs>
          </a:gsLst>
          <a:lin ang="16200000" scaled="0"/>
        </a:gradFill>
        <a:ln>
          <a:noFill/>
        </a:ln>
        <a:effectLst>
          <a:outerShdw blurRad="40000" dist="23000" dir="5400000" rotWithShape="0">
            <a:srgbClr val="000000">
              <a:alpha val="35000"/>
            </a:srgbClr>
          </a:outerShdw>
        </a:effectLst>
      </dgm:spPr>
      <dgm:t>
        <a:bodyPr/>
        <a:lstStyle/>
        <a:p>
          <a:pPr>
            <a:buNone/>
          </a:pPr>
          <a:r>
            <a:rPr lang="en-US" sz="3400" b="1" dirty="0">
              <a:solidFill>
                <a:schemeClr val="accent1"/>
              </a:solidFill>
              <a:latin typeface="Arial"/>
              <a:ea typeface="+mn-ea"/>
              <a:cs typeface="+mn-cs"/>
            </a:rPr>
            <a:t>Quality Oversight</a:t>
          </a:r>
        </a:p>
      </dgm:t>
    </dgm:pt>
    <dgm:pt modelId="{2D443205-9BCF-4BB5-B822-366A362E082C}" type="parTrans" cxnId="{63A960ED-A8AC-4423-85AD-B0DECBEE2860}">
      <dgm:prSet/>
      <dgm:spPr/>
      <dgm:t>
        <a:bodyPr/>
        <a:lstStyle/>
        <a:p>
          <a:endParaRPr lang="en-US"/>
        </a:p>
      </dgm:t>
    </dgm:pt>
    <dgm:pt modelId="{AC00542D-D899-4C86-A2FF-535E9D7B53C8}" type="sibTrans" cxnId="{63A960ED-A8AC-4423-85AD-B0DECBEE2860}">
      <dgm:prSet/>
      <dgm:spPr/>
      <dgm:t>
        <a:bodyPr/>
        <a:lstStyle/>
        <a:p>
          <a:endParaRPr lang="en-US"/>
        </a:p>
      </dgm:t>
    </dgm:pt>
    <dgm:pt modelId="{060E0A20-7C1C-4597-A432-30EAED7FB9AF}">
      <dgm:prSet phldrT="[Text]" custT="1"/>
      <dgm:spPr>
        <a:xfrm>
          <a:off x="3423" y="4315868"/>
          <a:ext cx="2334517" cy="389970"/>
        </a:xfrm>
        <a:prstGeom prst="rect">
          <a:avLst/>
        </a:prstGeom>
        <a:solidFill>
          <a:sysClr val="window" lastClr="FFFFFF">
            <a:alpha val="90000"/>
            <a:tint val="40000"/>
            <a:hueOff val="0"/>
            <a:satOff val="0"/>
            <a:lumOff val="0"/>
            <a:alphaOff val="0"/>
          </a:sysClr>
        </a:solidFill>
        <a:ln w="9525" cap="flat" cmpd="sng" algn="ctr">
          <a:solidFill>
            <a:srgbClr val="00AF41">
              <a:alpha val="90000"/>
              <a:hueOff val="0"/>
              <a:satOff val="0"/>
              <a:lumOff val="0"/>
              <a:alphaOff val="0"/>
            </a:srgbClr>
          </a:solidFill>
          <a:prstDash val="solid"/>
        </a:ln>
        <a:effectLst/>
      </dgm:spPr>
      <dgm:t>
        <a:bodyPr/>
        <a:lstStyle/>
        <a:p>
          <a:pPr>
            <a:buNone/>
          </a:pPr>
          <a:r>
            <a:rPr lang="en-US" sz="1400" dirty="0">
              <a:solidFill>
                <a:sysClr val="windowText" lastClr="000000">
                  <a:hueOff val="0"/>
                  <a:satOff val="0"/>
                  <a:lumOff val="0"/>
                  <a:alphaOff val="0"/>
                </a:sysClr>
              </a:solidFill>
              <a:latin typeface="Arial"/>
              <a:ea typeface="+mn-ea"/>
              <a:cs typeface="+mn-cs"/>
            </a:rPr>
            <a:t>Accountabilities</a:t>
          </a:r>
        </a:p>
      </dgm:t>
    </dgm:pt>
    <dgm:pt modelId="{052EDA12-5BAD-4E12-A8F0-74FCAB5E9991}" type="parTrans" cxnId="{C32669DA-F7AB-4ECE-8578-B66E4805DCF7}">
      <dgm:prSet/>
      <dgm:spPr/>
      <dgm:t>
        <a:bodyPr/>
        <a:lstStyle/>
        <a:p>
          <a:endParaRPr lang="en-US"/>
        </a:p>
      </dgm:t>
    </dgm:pt>
    <dgm:pt modelId="{55F0276D-7450-4D85-9521-062DC7FEB69A}" type="sibTrans" cxnId="{C32669DA-F7AB-4ECE-8578-B66E4805DCF7}">
      <dgm:prSet/>
      <dgm:spPr/>
      <dgm:t>
        <a:bodyPr/>
        <a:lstStyle/>
        <a:p>
          <a:endParaRPr lang="en-US"/>
        </a:p>
      </dgm:t>
    </dgm:pt>
    <dgm:pt modelId="{F397772F-E296-4511-839C-81CC0E201637}">
      <dgm:prSet phldrT="[Text]" custT="1"/>
      <dgm:spPr>
        <a:xfrm>
          <a:off x="2337941" y="4315868"/>
          <a:ext cx="2334517" cy="389970"/>
        </a:xfrm>
        <a:prstGeom prst="rect">
          <a:avLst/>
        </a:prstGeom>
        <a:solidFill>
          <a:sysClr val="window" lastClr="FFFFFF">
            <a:alpha val="90000"/>
            <a:tint val="40000"/>
            <a:hueOff val="0"/>
            <a:satOff val="0"/>
            <a:lumOff val="0"/>
            <a:alphaOff val="0"/>
          </a:sysClr>
        </a:solidFill>
        <a:ln w="9525" cap="flat" cmpd="sng" algn="ctr">
          <a:solidFill>
            <a:srgbClr val="00AF41">
              <a:alpha val="90000"/>
              <a:hueOff val="0"/>
              <a:satOff val="0"/>
              <a:lumOff val="0"/>
              <a:alphaOff val="0"/>
            </a:srgbClr>
          </a:solidFill>
          <a:prstDash val="solid"/>
        </a:ln>
        <a:effectLst/>
      </dgm:spPr>
      <dgm:t>
        <a:bodyPr/>
        <a:lstStyle/>
        <a:p>
          <a:pPr>
            <a:buNone/>
          </a:pPr>
          <a:r>
            <a:rPr lang="en-US" sz="1400" dirty="0">
              <a:solidFill>
                <a:sysClr val="windowText" lastClr="000000">
                  <a:hueOff val="0"/>
                  <a:satOff val="0"/>
                  <a:lumOff val="0"/>
                  <a:alphaOff val="0"/>
                </a:sysClr>
              </a:solidFill>
              <a:latin typeface="Arial"/>
              <a:ea typeface="+mn-ea"/>
              <a:cs typeface="+mn-cs"/>
            </a:rPr>
            <a:t>Fragmented Process</a:t>
          </a:r>
        </a:p>
      </dgm:t>
    </dgm:pt>
    <dgm:pt modelId="{1698DF1A-AA8E-462B-A557-0D1BDAEF1DF8}" type="parTrans" cxnId="{3579617E-9ACD-4F11-9A95-F903285E134C}">
      <dgm:prSet/>
      <dgm:spPr/>
      <dgm:t>
        <a:bodyPr/>
        <a:lstStyle/>
        <a:p>
          <a:endParaRPr lang="en-US"/>
        </a:p>
      </dgm:t>
    </dgm:pt>
    <dgm:pt modelId="{6CA7FA70-B998-47F3-A96A-D8F3B47069DA}" type="sibTrans" cxnId="{3579617E-9ACD-4F11-9A95-F903285E134C}">
      <dgm:prSet/>
      <dgm:spPr/>
      <dgm:t>
        <a:bodyPr/>
        <a:lstStyle/>
        <a:p>
          <a:endParaRPr lang="en-US"/>
        </a:p>
      </dgm:t>
    </dgm:pt>
    <dgm:pt modelId="{17BDFEA5-0BBC-44BB-97B8-E6AFDF0C69C7}">
      <dgm:prSet phldrT="[Text]" custT="1"/>
      <dgm:spPr>
        <a:xfrm>
          <a:off x="4672458" y="4315868"/>
          <a:ext cx="2334517" cy="389970"/>
        </a:xfrm>
        <a:prstGeom prst="rect">
          <a:avLst/>
        </a:prstGeom>
        <a:solidFill>
          <a:sysClr val="window" lastClr="FFFFFF">
            <a:alpha val="90000"/>
            <a:tint val="40000"/>
            <a:hueOff val="0"/>
            <a:satOff val="0"/>
            <a:lumOff val="0"/>
            <a:alphaOff val="0"/>
          </a:sysClr>
        </a:solidFill>
        <a:ln w="9525" cap="flat" cmpd="sng" algn="ctr">
          <a:solidFill>
            <a:srgbClr val="00AF41">
              <a:alpha val="90000"/>
              <a:hueOff val="0"/>
              <a:satOff val="0"/>
              <a:lumOff val="0"/>
              <a:alphaOff val="0"/>
            </a:srgbClr>
          </a:solidFill>
          <a:prstDash val="solid"/>
        </a:ln>
        <a:effectLst/>
      </dgm:spPr>
      <dgm:t>
        <a:bodyPr/>
        <a:lstStyle/>
        <a:p>
          <a:pPr>
            <a:buNone/>
          </a:pPr>
          <a:r>
            <a:rPr lang="en-US" sz="1400" dirty="0">
              <a:solidFill>
                <a:sysClr val="windowText" lastClr="000000">
                  <a:hueOff val="0"/>
                  <a:satOff val="0"/>
                  <a:lumOff val="0"/>
                  <a:alphaOff val="0"/>
                </a:sysClr>
              </a:solidFill>
              <a:latin typeface="Arial"/>
              <a:ea typeface="+mn-ea"/>
              <a:cs typeface="+mn-cs"/>
            </a:rPr>
            <a:t>Compliance</a:t>
          </a:r>
        </a:p>
      </dgm:t>
    </dgm:pt>
    <dgm:pt modelId="{E0E28827-373C-4F14-9F06-523CCC9BFC8E}" type="parTrans" cxnId="{4DC22B4D-404F-4DB3-8252-4BAE2D287E2D}">
      <dgm:prSet/>
      <dgm:spPr/>
      <dgm:t>
        <a:bodyPr/>
        <a:lstStyle/>
        <a:p>
          <a:endParaRPr lang="en-US"/>
        </a:p>
      </dgm:t>
    </dgm:pt>
    <dgm:pt modelId="{B59DD88A-A0D8-4626-B9B2-3C179643C649}" type="sibTrans" cxnId="{4DC22B4D-404F-4DB3-8252-4BAE2D287E2D}">
      <dgm:prSet/>
      <dgm:spPr/>
      <dgm:t>
        <a:bodyPr/>
        <a:lstStyle/>
        <a:p>
          <a:endParaRPr lang="en-US"/>
        </a:p>
      </dgm:t>
    </dgm:pt>
    <dgm:pt modelId="{A4D44A0F-23F9-4DF6-B1DF-C58AF2B95176}" type="pres">
      <dgm:prSet presAssocID="{C91A41F3-1DAD-424B-B03B-322382423F04}" presName="Name0" presStyleCnt="0">
        <dgm:presLayoutVars>
          <dgm:dir/>
          <dgm:animLvl val="lvl"/>
          <dgm:resizeHandles val="exact"/>
        </dgm:presLayoutVars>
      </dgm:prSet>
      <dgm:spPr/>
    </dgm:pt>
    <dgm:pt modelId="{3B76BBFA-5C8F-4AA1-826C-0818A7A2FD50}" type="pres">
      <dgm:prSet presAssocID="{CB09D3EA-D838-4808-9708-A6A087115854}" presName="boxAndChildren" presStyleCnt="0"/>
      <dgm:spPr/>
    </dgm:pt>
    <dgm:pt modelId="{02A2C935-FC99-460A-972B-906927794F4F}" type="pres">
      <dgm:prSet presAssocID="{CB09D3EA-D838-4808-9708-A6A087115854}" presName="parentTextBox" presStyleLbl="node1" presStyleIdx="0" presStyleCnt="4"/>
      <dgm:spPr/>
    </dgm:pt>
    <dgm:pt modelId="{5FC0B39D-522D-4410-A210-5B47919686AC}" type="pres">
      <dgm:prSet presAssocID="{CB09D3EA-D838-4808-9708-A6A087115854}" presName="entireBox" presStyleLbl="node1" presStyleIdx="0" presStyleCnt="4"/>
      <dgm:spPr/>
    </dgm:pt>
    <dgm:pt modelId="{5931676C-32D6-430D-B69D-51D032C01D5A}" type="pres">
      <dgm:prSet presAssocID="{CB09D3EA-D838-4808-9708-A6A087115854}" presName="descendantBox" presStyleCnt="0"/>
      <dgm:spPr/>
    </dgm:pt>
    <dgm:pt modelId="{9582C1D9-57BD-4D8E-A3F4-C3F33424E5DE}" type="pres">
      <dgm:prSet presAssocID="{060E0A20-7C1C-4597-A432-30EAED7FB9AF}" presName="childTextBox" presStyleLbl="fgAccFollowNode1" presStyleIdx="0" presStyleCnt="12" custLinFactNeighborY="4776">
        <dgm:presLayoutVars>
          <dgm:bulletEnabled val="1"/>
        </dgm:presLayoutVars>
      </dgm:prSet>
      <dgm:spPr/>
    </dgm:pt>
    <dgm:pt modelId="{9B2D44E5-6F5F-4229-987D-31CCF76305FB}" type="pres">
      <dgm:prSet presAssocID="{F397772F-E296-4511-839C-81CC0E201637}" presName="childTextBox" presStyleLbl="fgAccFollowNode1" presStyleIdx="1" presStyleCnt="12" custLinFactNeighborY="4776">
        <dgm:presLayoutVars>
          <dgm:bulletEnabled val="1"/>
        </dgm:presLayoutVars>
      </dgm:prSet>
      <dgm:spPr/>
    </dgm:pt>
    <dgm:pt modelId="{6D28CD5E-3FEA-4715-B752-56E06C5CF565}" type="pres">
      <dgm:prSet presAssocID="{17BDFEA5-0BBC-44BB-97B8-E6AFDF0C69C7}" presName="childTextBox" presStyleLbl="fgAccFollowNode1" presStyleIdx="2" presStyleCnt="12" custLinFactNeighborY="4776">
        <dgm:presLayoutVars>
          <dgm:bulletEnabled val="1"/>
        </dgm:presLayoutVars>
      </dgm:prSet>
      <dgm:spPr/>
    </dgm:pt>
    <dgm:pt modelId="{BCFDD580-CC93-4C07-8AEA-0DA9592C9A3A}" type="pres">
      <dgm:prSet presAssocID="{65E8A6AF-C77C-47B6-BFB1-0AFFCBA858FF}" presName="sp" presStyleCnt="0"/>
      <dgm:spPr/>
    </dgm:pt>
    <dgm:pt modelId="{FAFA91F0-0535-4EFE-B155-90293F4A3BB2}" type="pres">
      <dgm:prSet presAssocID="{597AF40C-5316-4ED5-A48A-8078975AAF30}" presName="arrowAndChildren" presStyleCnt="0"/>
      <dgm:spPr/>
    </dgm:pt>
    <dgm:pt modelId="{C9CBB903-715B-4457-A69F-69AEE3978534}" type="pres">
      <dgm:prSet presAssocID="{597AF40C-5316-4ED5-A48A-8078975AAF30}" presName="parentTextArrow" presStyleLbl="node1" presStyleIdx="0" presStyleCnt="4"/>
      <dgm:spPr/>
    </dgm:pt>
    <dgm:pt modelId="{2919150C-4DB0-4B09-AE98-C23AE16DDB91}" type="pres">
      <dgm:prSet presAssocID="{597AF40C-5316-4ED5-A48A-8078975AAF30}" presName="arrow" presStyleLbl="node1" presStyleIdx="1" presStyleCnt="4"/>
      <dgm:spPr/>
    </dgm:pt>
    <dgm:pt modelId="{1B26FB18-3DF3-4C54-B6AB-4F9A7ADEDC4D}" type="pres">
      <dgm:prSet presAssocID="{597AF40C-5316-4ED5-A48A-8078975AAF30}" presName="descendantArrow" presStyleCnt="0"/>
      <dgm:spPr/>
    </dgm:pt>
    <dgm:pt modelId="{CF3FCF26-2A9F-4BCD-9485-F4C91A771A69}" type="pres">
      <dgm:prSet presAssocID="{B7D7956F-3FA0-49B9-93D8-155626B510C2}" presName="childTextArrow" presStyleLbl="fgAccFollowNode1" presStyleIdx="3" presStyleCnt="12" custLinFactNeighborY="9714">
        <dgm:presLayoutVars>
          <dgm:bulletEnabled val="1"/>
        </dgm:presLayoutVars>
      </dgm:prSet>
      <dgm:spPr/>
    </dgm:pt>
    <dgm:pt modelId="{245A223D-F8A4-440A-A4B6-0708BE0C6075}" type="pres">
      <dgm:prSet presAssocID="{C2D5543F-A369-4585-ABBA-45706BD647CE}" presName="childTextArrow" presStyleLbl="fgAccFollowNode1" presStyleIdx="4" presStyleCnt="12" custLinFactNeighborY="9714">
        <dgm:presLayoutVars>
          <dgm:bulletEnabled val="1"/>
        </dgm:presLayoutVars>
      </dgm:prSet>
      <dgm:spPr/>
    </dgm:pt>
    <dgm:pt modelId="{642186E4-02A1-47B6-8473-6E9F9CB8A9D2}" type="pres">
      <dgm:prSet presAssocID="{ED55A4DB-846E-4698-AA88-FB560D26F67A}" presName="childTextArrow" presStyleLbl="fgAccFollowNode1" presStyleIdx="5" presStyleCnt="12" custLinFactNeighborY="9714">
        <dgm:presLayoutVars>
          <dgm:bulletEnabled val="1"/>
        </dgm:presLayoutVars>
      </dgm:prSet>
      <dgm:spPr/>
    </dgm:pt>
    <dgm:pt modelId="{DFAFEA6D-D8AC-4FFE-A594-2EEF4D23D08E}" type="pres">
      <dgm:prSet presAssocID="{ED917992-E29B-45A8-BEB1-CE8260717E8C}" presName="sp" presStyleCnt="0"/>
      <dgm:spPr/>
    </dgm:pt>
    <dgm:pt modelId="{1A6F455B-0425-4C7C-AF7D-744C0A57A116}" type="pres">
      <dgm:prSet presAssocID="{0775A667-860E-4589-AF66-004D985630C8}" presName="arrowAndChildren" presStyleCnt="0"/>
      <dgm:spPr/>
    </dgm:pt>
    <dgm:pt modelId="{0EFEEB48-2868-43A9-8DDC-7B77AA0A7212}" type="pres">
      <dgm:prSet presAssocID="{0775A667-860E-4589-AF66-004D985630C8}" presName="parentTextArrow" presStyleLbl="node1" presStyleIdx="1" presStyleCnt="4"/>
      <dgm:spPr/>
    </dgm:pt>
    <dgm:pt modelId="{A5784740-E753-4E67-A430-CAAF53188C46}" type="pres">
      <dgm:prSet presAssocID="{0775A667-860E-4589-AF66-004D985630C8}" presName="arrow" presStyleLbl="node1" presStyleIdx="2" presStyleCnt="4"/>
      <dgm:spPr/>
    </dgm:pt>
    <dgm:pt modelId="{E5ED50DB-3736-4E7A-847F-19A104F514B9}" type="pres">
      <dgm:prSet presAssocID="{0775A667-860E-4589-AF66-004D985630C8}" presName="descendantArrow" presStyleCnt="0"/>
      <dgm:spPr/>
    </dgm:pt>
    <dgm:pt modelId="{92BF643E-64C3-4E02-9268-9149653B6DE4}" type="pres">
      <dgm:prSet presAssocID="{C7A40264-B2B1-4E89-91AE-39C2B2516344}" presName="childTextArrow" presStyleLbl="fgAccFollowNode1" presStyleIdx="6" presStyleCnt="12" custLinFactNeighborY="9714">
        <dgm:presLayoutVars>
          <dgm:bulletEnabled val="1"/>
        </dgm:presLayoutVars>
      </dgm:prSet>
      <dgm:spPr/>
    </dgm:pt>
    <dgm:pt modelId="{CD2C26A3-CCBD-469A-A1A9-14736F0DA528}" type="pres">
      <dgm:prSet presAssocID="{10426F0C-8C78-4FBC-BD25-F47039E0CD77}" presName="childTextArrow" presStyleLbl="fgAccFollowNode1" presStyleIdx="7" presStyleCnt="12" custLinFactNeighborY="9714">
        <dgm:presLayoutVars>
          <dgm:bulletEnabled val="1"/>
        </dgm:presLayoutVars>
      </dgm:prSet>
      <dgm:spPr/>
    </dgm:pt>
    <dgm:pt modelId="{5A11CD40-3625-4D71-A041-516B1CC83038}" type="pres">
      <dgm:prSet presAssocID="{1419DA5D-6FE6-4BF1-B781-DA0BDB399B46}" presName="childTextArrow" presStyleLbl="fgAccFollowNode1" presStyleIdx="8" presStyleCnt="12" custLinFactNeighborY="9714">
        <dgm:presLayoutVars>
          <dgm:bulletEnabled val="1"/>
        </dgm:presLayoutVars>
      </dgm:prSet>
      <dgm:spPr/>
    </dgm:pt>
    <dgm:pt modelId="{1C762F10-4167-4F79-A927-E98CCA075E7F}" type="pres">
      <dgm:prSet presAssocID="{80E142BA-E1BD-4E90-98C9-BDE030BE1BBA}" presName="sp" presStyleCnt="0"/>
      <dgm:spPr/>
    </dgm:pt>
    <dgm:pt modelId="{481D7D79-2E61-4F21-BBC3-18391568150C}" type="pres">
      <dgm:prSet presAssocID="{E961615C-0CC1-46DC-B15B-BEB50FBB4B10}" presName="arrowAndChildren" presStyleCnt="0"/>
      <dgm:spPr/>
    </dgm:pt>
    <dgm:pt modelId="{37BC4DA1-1A9F-4075-8D4C-9B41C206FB4D}" type="pres">
      <dgm:prSet presAssocID="{E961615C-0CC1-46DC-B15B-BEB50FBB4B10}" presName="parentTextArrow" presStyleLbl="node1" presStyleIdx="2" presStyleCnt="4"/>
      <dgm:spPr/>
    </dgm:pt>
    <dgm:pt modelId="{B62F7748-7A99-4331-BD1F-D6E4F147F4F8}" type="pres">
      <dgm:prSet presAssocID="{E961615C-0CC1-46DC-B15B-BEB50FBB4B10}" presName="arrow" presStyleLbl="node1" presStyleIdx="3" presStyleCnt="4" custLinFactNeighborY="492"/>
      <dgm:spPr/>
    </dgm:pt>
    <dgm:pt modelId="{CF523876-6EA5-4E1B-83F4-B7A4EF9E6F07}" type="pres">
      <dgm:prSet presAssocID="{E961615C-0CC1-46DC-B15B-BEB50FBB4B10}" presName="descendantArrow" presStyleCnt="0"/>
      <dgm:spPr/>
    </dgm:pt>
    <dgm:pt modelId="{4267C434-00C4-4DBE-8850-EED53EE95B8D}" type="pres">
      <dgm:prSet presAssocID="{442BF0A2-AA79-41C0-B753-D4C43EC5D0B6}" presName="childTextArrow" presStyleLbl="fgAccFollowNode1" presStyleIdx="9" presStyleCnt="12" custLinFactNeighborY="13006">
        <dgm:presLayoutVars>
          <dgm:bulletEnabled val="1"/>
        </dgm:presLayoutVars>
      </dgm:prSet>
      <dgm:spPr/>
    </dgm:pt>
    <dgm:pt modelId="{A38F4ED4-C336-4DD8-866C-FE23D6E5A82C}" type="pres">
      <dgm:prSet presAssocID="{EF8C1310-934E-434E-A4FC-32DB3E380925}" presName="childTextArrow" presStyleLbl="fgAccFollowNode1" presStyleIdx="10" presStyleCnt="12" custLinFactNeighborY="13006">
        <dgm:presLayoutVars>
          <dgm:bulletEnabled val="1"/>
        </dgm:presLayoutVars>
      </dgm:prSet>
      <dgm:spPr/>
    </dgm:pt>
    <dgm:pt modelId="{70D1E2B7-1B46-45A0-B910-38FFA0395450}" type="pres">
      <dgm:prSet presAssocID="{27A884DF-0868-4B69-8894-2F7DB86102AD}" presName="childTextArrow" presStyleLbl="fgAccFollowNode1" presStyleIdx="11" presStyleCnt="12" custLinFactNeighborY="13006">
        <dgm:presLayoutVars>
          <dgm:bulletEnabled val="1"/>
        </dgm:presLayoutVars>
      </dgm:prSet>
      <dgm:spPr/>
    </dgm:pt>
  </dgm:ptLst>
  <dgm:cxnLst>
    <dgm:cxn modelId="{29A33B08-2621-48E9-9930-4AB3C50EBAE2}" type="presOf" srcId="{0775A667-860E-4589-AF66-004D985630C8}" destId="{0EFEEB48-2868-43A9-8DDC-7B77AA0A7212}" srcOrd="0" destOrd="0" presId="urn:microsoft.com/office/officeart/2005/8/layout/process4"/>
    <dgm:cxn modelId="{E7738708-3CF3-4828-A488-FC5FC9601910}" type="presOf" srcId="{1419DA5D-6FE6-4BF1-B781-DA0BDB399B46}" destId="{5A11CD40-3625-4D71-A041-516B1CC83038}" srcOrd="0" destOrd="0" presId="urn:microsoft.com/office/officeart/2005/8/layout/process4"/>
    <dgm:cxn modelId="{8F5C4310-8006-4224-9370-3CE2091AB4DD}" srcId="{C91A41F3-1DAD-424B-B03B-322382423F04}" destId="{597AF40C-5316-4ED5-A48A-8078975AAF30}" srcOrd="2" destOrd="0" parTransId="{6EAA29EC-21BB-4683-8E26-B891CA97584F}" sibTransId="{65E8A6AF-C77C-47B6-BFB1-0AFFCBA858FF}"/>
    <dgm:cxn modelId="{A699EF12-28C7-41D8-8FE2-4E21C802B23C}" type="presOf" srcId="{B7D7956F-3FA0-49B9-93D8-155626B510C2}" destId="{CF3FCF26-2A9F-4BCD-9485-F4C91A771A69}" srcOrd="0" destOrd="0" presId="urn:microsoft.com/office/officeart/2005/8/layout/process4"/>
    <dgm:cxn modelId="{0BCF2A27-39C3-4C17-9815-B69388423DC8}" type="presOf" srcId="{CB09D3EA-D838-4808-9708-A6A087115854}" destId="{02A2C935-FC99-460A-972B-906927794F4F}" srcOrd="0" destOrd="0" presId="urn:microsoft.com/office/officeart/2005/8/layout/process4"/>
    <dgm:cxn modelId="{77C3C831-388F-4F37-ACFF-7343702AAFAE}" srcId="{597AF40C-5316-4ED5-A48A-8078975AAF30}" destId="{ED55A4DB-846E-4698-AA88-FB560D26F67A}" srcOrd="2" destOrd="0" parTransId="{CEFFC9BB-76EF-4541-9421-866C43987B4E}" sibTransId="{E00E5081-AD3F-419D-8EA8-B6BA48C4F45E}"/>
    <dgm:cxn modelId="{01E7E23F-C661-4558-94D4-CE390515C1C0}" type="presOf" srcId="{F397772F-E296-4511-839C-81CC0E201637}" destId="{9B2D44E5-6F5F-4229-987D-31CCF76305FB}" srcOrd="0" destOrd="0" presId="urn:microsoft.com/office/officeart/2005/8/layout/process4"/>
    <dgm:cxn modelId="{E618BD63-5A56-48FB-87A2-97D70CCEA2FF}" srcId="{597AF40C-5316-4ED5-A48A-8078975AAF30}" destId="{C2D5543F-A369-4585-ABBA-45706BD647CE}" srcOrd="1" destOrd="0" parTransId="{2F08F541-2FED-4F1C-B6C3-B94E6723E91B}" sibTransId="{0593F5E8-4973-4E1F-A6D2-79CA76573A3F}"/>
    <dgm:cxn modelId="{787AC868-4DA7-49DD-AB3B-B05A7666DD13}" srcId="{E961615C-0CC1-46DC-B15B-BEB50FBB4B10}" destId="{27A884DF-0868-4B69-8894-2F7DB86102AD}" srcOrd="2" destOrd="0" parTransId="{CB1F0515-359F-4F8D-A7A4-63CF11045AFE}" sibTransId="{E4162292-2BB5-40B2-ADB5-776AD4DF2EAD}"/>
    <dgm:cxn modelId="{3C70D368-B53C-4352-8859-E072E24A1E9C}" type="presOf" srcId="{E961615C-0CC1-46DC-B15B-BEB50FBB4B10}" destId="{37BC4DA1-1A9F-4075-8D4C-9B41C206FB4D}" srcOrd="0" destOrd="0" presId="urn:microsoft.com/office/officeart/2005/8/layout/process4"/>
    <dgm:cxn modelId="{0DCC294A-347E-493B-B6F1-493FE43509AC}" type="presOf" srcId="{CB09D3EA-D838-4808-9708-A6A087115854}" destId="{5FC0B39D-522D-4410-A210-5B47919686AC}" srcOrd="1" destOrd="0" presId="urn:microsoft.com/office/officeart/2005/8/layout/process4"/>
    <dgm:cxn modelId="{4DC22B4D-404F-4DB3-8252-4BAE2D287E2D}" srcId="{CB09D3EA-D838-4808-9708-A6A087115854}" destId="{17BDFEA5-0BBC-44BB-97B8-E6AFDF0C69C7}" srcOrd="2" destOrd="0" parTransId="{E0E28827-373C-4F14-9F06-523CCC9BFC8E}" sibTransId="{B59DD88A-A0D8-4626-B9B2-3C179643C649}"/>
    <dgm:cxn modelId="{805FCD6D-1EE3-4C1A-B69D-AB18A74AE005}" srcId="{E961615C-0CC1-46DC-B15B-BEB50FBB4B10}" destId="{442BF0A2-AA79-41C0-B753-D4C43EC5D0B6}" srcOrd="0" destOrd="0" parTransId="{E1E6906E-225C-4C9D-A881-2BD3F6B19941}" sibTransId="{6CA42AE3-BBBB-4BF4-A217-2BBC0C40265D}"/>
    <dgm:cxn modelId="{EE064870-6AB2-4EAC-BB94-F7C2994863B4}" type="presOf" srcId="{E961615C-0CC1-46DC-B15B-BEB50FBB4B10}" destId="{B62F7748-7A99-4331-BD1F-D6E4F147F4F8}" srcOrd="1" destOrd="0" presId="urn:microsoft.com/office/officeart/2005/8/layout/process4"/>
    <dgm:cxn modelId="{DD5EBF71-753A-44DF-B6C1-B14AEADD836D}" srcId="{597AF40C-5316-4ED5-A48A-8078975AAF30}" destId="{B7D7956F-3FA0-49B9-93D8-155626B510C2}" srcOrd="0" destOrd="0" parTransId="{DDAC2972-C824-4258-AF7C-B709F4529E99}" sibTransId="{3AE7643E-F3E5-43E4-88E1-44E51E370324}"/>
    <dgm:cxn modelId="{BD214854-9DE1-41F6-841D-9DA308B28C67}" srcId="{0775A667-860E-4589-AF66-004D985630C8}" destId="{1419DA5D-6FE6-4BF1-B781-DA0BDB399B46}" srcOrd="2" destOrd="0" parTransId="{BD8AF263-E938-4D4E-AF36-D697CCC786CD}" sibTransId="{D3197006-6ED2-4A93-B00E-1B08DCD0F25B}"/>
    <dgm:cxn modelId="{6D7C0C7B-6223-46D5-BD1C-777817235A42}" type="presOf" srcId="{597AF40C-5316-4ED5-A48A-8078975AAF30}" destId="{2919150C-4DB0-4B09-AE98-C23AE16DDB91}" srcOrd="1" destOrd="0" presId="urn:microsoft.com/office/officeart/2005/8/layout/process4"/>
    <dgm:cxn modelId="{A3395F7B-651F-444B-ABF6-ECCBA3F29D24}" type="presOf" srcId="{17BDFEA5-0BBC-44BB-97B8-E6AFDF0C69C7}" destId="{6D28CD5E-3FEA-4715-B752-56E06C5CF565}" srcOrd="0" destOrd="0" presId="urn:microsoft.com/office/officeart/2005/8/layout/process4"/>
    <dgm:cxn modelId="{ECB6BC7D-BC26-434F-8C7A-FCD8E2F6998D}" type="presOf" srcId="{10426F0C-8C78-4FBC-BD25-F47039E0CD77}" destId="{CD2C26A3-CCBD-469A-A1A9-14736F0DA528}" srcOrd="0" destOrd="0" presId="urn:microsoft.com/office/officeart/2005/8/layout/process4"/>
    <dgm:cxn modelId="{3579617E-9ACD-4F11-9A95-F903285E134C}" srcId="{CB09D3EA-D838-4808-9708-A6A087115854}" destId="{F397772F-E296-4511-839C-81CC0E201637}" srcOrd="1" destOrd="0" parTransId="{1698DF1A-AA8E-462B-A557-0D1BDAEF1DF8}" sibTransId="{6CA7FA70-B998-47F3-A96A-D8F3B47069DA}"/>
    <dgm:cxn modelId="{9BB84C82-9E4E-4515-B2D4-73A7B392D8F2}" srcId="{E961615C-0CC1-46DC-B15B-BEB50FBB4B10}" destId="{EF8C1310-934E-434E-A4FC-32DB3E380925}" srcOrd="1" destOrd="0" parTransId="{898C774F-DF67-4ACD-BDEA-39D10106DD5E}" sibTransId="{B2E98EF8-9779-4FDE-86FD-516380DC0236}"/>
    <dgm:cxn modelId="{11042391-9063-439D-BF1D-B516793D7BBE}" type="presOf" srcId="{060E0A20-7C1C-4597-A432-30EAED7FB9AF}" destId="{9582C1D9-57BD-4D8E-A3F4-C3F33424E5DE}" srcOrd="0" destOrd="0" presId="urn:microsoft.com/office/officeart/2005/8/layout/process4"/>
    <dgm:cxn modelId="{E7889C9E-EF1A-48F4-9E27-33CB060881C7}" type="presOf" srcId="{442BF0A2-AA79-41C0-B753-D4C43EC5D0B6}" destId="{4267C434-00C4-4DBE-8850-EED53EE95B8D}" srcOrd="0" destOrd="0" presId="urn:microsoft.com/office/officeart/2005/8/layout/process4"/>
    <dgm:cxn modelId="{E8A099A7-39C5-44E9-8433-629DAB4724B5}" srcId="{0775A667-860E-4589-AF66-004D985630C8}" destId="{10426F0C-8C78-4FBC-BD25-F47039E0CD77}" srcOrd="1" destOrd="0" parTransId="{F92ACCBF-0872-40AA-86B9-A35937850F1C}" sibTransId="{6C5FF9E8-F73F-4D17-BAB4-241FF8AB81D7}"/>
    <dgm:cxn modelId="{7A22B5A7-31B6-44F5-A452-3D3BC3024B5C}" srcId="{C91A41F3-1DAD-424B-B03B-322382423F04}" destId="{0775A667-860E-4589-AF66-004D985630C8}" srcOrd="1" destOrd="0" parTransId="{D6273986-C05D-4606-82E4-A3D33F2D3EEC}" sibTransId="{ED917992-E29B-45A8-BEB1-CE8260717E8C}"/>
    <dgm:cxn modelId="{6CABEBAE-78AF-468C-8CD1-C599A83ED235}" type="presOf" srcId="{27A884DF-0868-4B69-8894-2F7DB86102AD}" destId="{70D1E2B7-1B46-45A0-B910-38FFA0395450}" srcOrd="0" destOrd="0" presId="urn:microsoft.com/office/officeart/2005/8/layout/process4"/>
    <dgm:cxn modelId="{1DE499BF-0990-4CCD-AFB5-C7896B7FCE78}" type="presOf" srcId="{C2D5543F-A369-4585-ABBA-45706BD647CE}" destId="{245A223D-F8A4-440A-A4B6-0708BE0C6075}" srcOrd="0" destOrd="0" presId="urn:microsoft.com/office/officeart/2005/8/layout/process4"/>
    <dgm:cxn modelId="{75BDC5C5-1943-48CE-8A89-1492A386D881}" srcId="{0775A667-860E-4589-AF66-004D985630C8}" destId="{C7A40264-B2B1-4E89-91AE-39C2B2516344}" srcOrd="0" destOrd="0" parTransId="{A023F15D-E369-4186-A418-FC445C022A1A}" sibTransId="{BEF3B75B-C76B-43F1-AA86-6088822DBA65}"/>
    <dgm:cxn modelId="{67D937C8-6B12-44D0-9053-3A8AB4E050C0}" type="presOf" srcId="{0775A667-860E-4589-AF66-004D985630C8}" destId="{A5784740-E753-4E67-A430-CAAF53188C46}" srcOrd="1" destOrd="0" presId="urn:microsoft.com/office/officeart/2005/8/layout/process4"/>
    <dgm:cxn modelId="{26BD92D0-9031-4FAE-B373-391BF131E76D}" srcId="{C91A41F3-1DAD-424B-B03B-322382423F04}" destId="{E961615C-0CC1-46DC-B15B-BEB50FBB4B10}" srcOrd="0" destOrd="0" parTransId="{0335C777-C63F-4EBF-9B94-79DC20684ACE}" sibTransId="{80E142BA-E1BD-4E90-98C9-BDE030BE1BBA}"/>
    <dgm:cxn modelId="{C32669DA-F7AB-4ECE-8578-B66E4805DCF7}" srcId="{CB09D3EA-D838-4808-9708-A6A087115854}" destId="{060E0A20-7C1C-4597-A432-30EAED7FB9AF}" srcOrd="0" destOrd="0" parTransId="{052EDA12-5BAD-4E12-A8F0-74FCAB5E9991}" sibTransId="{55F0276D-7450-4D85-9521-062DC7FEB69A}"/>
    <dgm:cxn modelId="{8D982FDB-CB15-4C1C-884D-5682BE26E81F}" type="presOf" srcId="{C91A41F3-1DAD-424B-B03B-322382423F04}" destId="{A4D44A0F-23F9-4DF6-B1DF-C58AF2B95176}" srcOrd="0" destOrd="0" presId="urn:microsoft.com/office/officeart/2005/8/layout/process4"/>
    <dgm:cxn modelId="{CC7051DD-9E00-4973-9314-02A96592AC05}" type="presOf" srcId="{C7A40264-B2B1-4E89-91AE-39C2B2516344}" destId="{92BF643E-64C3-4E02-9268-9149653B6DE4}" srcOrd="0" destOrd="0" presId="urn:microsoft.com/office/officeart/2005/8/layout/process4"/>
    <dgm:cxn modelId="{63A960ED-A8AC-4423-85AD-B0DECBEE2860}" srcId="{C91A41F3-1DAD-424B-B03B-322382423F04}" destId="{CB09D3EA-D838-4808-9708-A6A087115854}" srcOrd="3" destOrd="0" parTransId="{2D443205-9BCF-4BB5-B822-366A362E082C}" sibTransId="{AC00542D-D899-4C86-A2FF-535E9D7B53C8}"/>
    <dgm:cxn modelId="{73B655ED-0EF0-4257-89C7-8EDB069A8A0E}" type="presOf" srcId="{ED55A4DB-846E-4698-AA88-FB560D26F67A}" destId="{642186E4-02A1-47B6-8473-6E9F9CB8A9D2}" srcOrd="0" destOrd="0" presId="urn:microsoft.com/office/officeart/2005/8/layout/process4"/>
    <dgm:cxn modelId="{F60A10F2-BD40-4CC2-9ABC-F0EF593454B3}" type="presOf" srcId="{597AF40C-5316-4ED5-A48A-8078975AAF30}" destId="{C9CBB903-715B-4457-A69F-69AEE3978534}" srcOrd="0" destOrd="0" presId="urn:microsoft.com/office/officeart/2005/8/layout/process4"/>
    <dgm:cxn modelId="{DDEF5EF2-4AED-4DCA-8234-B464C7AE5E68}" type="presOf" srcId="{EF8C1310-934E-434E-A4FC-32DB3E380925}" destId="{A38F4ED4-C336-4DD8-866C-FE23D6E5A82C}" srcOrd="0" destOrd="0" presId="urn:microsoft.com/office/officeart/2005/8/layout/process4"/>
    <dgm:cxn modelId="{302FF5ED-0B27-4782-9209-876D618F1E29}" type="presParOf" srcId="{A4D44A0F-23F9-4DF6-B1DF-C58AF2B95176}" destId="{3B76BBFA-5C8F-4AA1-826C-0818A7A2FD50}" srcOrd="0" destOrd="0" presId="urn:microsoft.com/office/officeart/2005/8/layout/process4"/>
    <dgm:cxn modelId="{308CBE8A-A0FC-4E1B-9389-AF40F13992DF}" type="presParOf" srcId="{3B76BBFA-5C8F-4AA1-826C-0818A7A2FD50}" destId="{02A2C935-FC99-460A-972B-906927794F4F}" srcOrd="0" destOrd="0" presId="urn:microsoft.com/office/officeart/2005/8/layout/process4"/>
    <dgm:cxn modelId="{1043A994-6FBE-4DFD-B42C-723DC5BB6465}" type="presParOf" srcId="{3B76BBFA-5C8F-4AA1-826C-0818A7A2FD50}" destId="{5FC0B39D-522D-4410-A210-5B47919686AC}" srcOrd="1" destOrd="0" presId="urn:microsoft.com/office/officeart/2005/8/layout/process4"/>
    <dgm:cxn modelId="{D344E444-41FE-446B-B855-A5BEB1CBD64E}" type="presParOf" srcId="{3B76BBFA-5C8F-4AA1-826C-0818A7A2FD50}" destId="{5931676C-32D6-430D-B69D-51D032C01D5A}" srcOrd="2" destOrd="0" presId="urn:microsoft.com/office/officeart/2005/8/layout/process4"/>
    <dgm:cxn modelId="{F84B0899-ED9D-4D60-8552-0332005C60B6}" type="presParOf" srcId="{5931676C-32D6-430D-B69D-51D032C01D5A}" destId="{9582C1D9-57BD-4D8E-A3F4-C3F33424E5DE}" srcOrd="0" destOrd="0" presId="urn:microsoft.com/office/officeart/2005/8/layout/process4"/>
    <dgm:cxn modelId="{1B0CB848-E75F-4FBE-B978-83344230FA15}" type="presParOf" srcId="{5931676C-32D6-430D-B69D-51D032C01D5A}" destId="{9B2D44E5-6F5F-4229-987D-31CCF76305FB}" srcOrd="1" destOrd="0" presId="urn:microsoft.com/office/officeart/2005/8/layout/process4"/>
    <dgm:cxn modelId="{EF23E130-AF9E-4B51-959A-CFAFF7D9BA12}" type="presParOf" srcId="{5931676C-32D6-430D-B69D-51D032C01D5A}" destId="{6D28CD5E-3FEA-4715-B752-56E06C5CF565}" srcOrd="2" destOrd="0" presId="urn:microsoft.com/office/officeart/2005/8/layout/process4"/>
    <dgm:cxn modelId="{44C313EA-3234-4826-A6FA-E06FC557AB1D}" type="presParOf" srcId="{A4D44A0F-23F9-4DF6-B1DF-C58AF2B95176}" destId="{BCFDD580-CC93-4C07-8AEA-0DA9592C9A3A}" srcOrd="1" destOrd="0" presId="urn:microsoft.com/office/officeart/2005/8/layout/process4"/>
    <dgm:cxn modelId="{58EA334C-BCBB-4075-84D6-6D1A1C1901CF}" type="presParOf" srcId="{A4D44A0F-23F9-4DF6-B1DF-C58AF2B95176}" destId="{FAFA91F0-0535-4EFE-B155-90293F4A3BB2}" srcOrd="2" destOrd="0" presId="urn:microsoft.com/office/officeart/2005/8/layout/process4"/>
    <dgm:cxn modelId="{FF7CF289-5827-4D35-9DD3-B148E365DD43}" type="presParOf" srcId="{FAFA91F0-0535-4EFE-B155-90293F4A3BB2}" destId="{C9CBB903-715B-4457-A69F-69AEE3978534}" srcOrd="0" destOrd="0" presId="urn:microsoft.com/office/officeart/2005/8/layout/process4"/>
    <dgm:cxn modelId="{0804CA8B-C5B8-4716-B6A1-DFE72C1749C8}" type="presParOf" srcId="{FAFA91F0-0535-4EFE-B155-90293F4A3BB2}" destId="{2919150C-4DB0-4B09-AE98-C23AE16DDB91}" srcOrd="1" destOrd="0" presId="urn:microsoft.com/office/officeart/2005/8/layout/process4"/>
    <dgm:cxn modelId="{669EEF37-DA4E-4ADB-9BA8-8506614FACBB}" type="presParOf" srcId="{FAFA91F0-0535-4EFE-B155-90293F4A3BB2}" destId="{1B26FB18-3DF3-4C54-B6AB-4F9A7ADEDC4D}" srcOrd="2" destOrd="0" presId="urn:microsoft.com/office/officeart/2005/8/layout/process4"/>
    <dgm:cxn modelId="{64A539E8-FAE5-40DA-BBA9-BCE535B82570}" type="presParOf" srcId="{1B26FB18-3DF3-4C54-B6AB-4F9A7ADEDC4D}" destId="{CF3FCF26-2A9F-4BCD-9485-F4C91A771A69}" srcOrd="0" destOrd="0" presId="urn:microsoft.com/office/officeart/2005/8/layout/process4"/>
    <dgm:cxn modelId="{21FCB8EB-0CC9-49DE-8EE0-A00ACC776E46}" type="presParOf" srcId="{1B26FB18-3DF3-4C54-B6AB-4F9A7ADEDC4D}" destId="{245A223D-F8A4-440A-A4B6-0708BE0C6075}" srcOrd="1" destOrd="0" presId="urn:microsoft.com/office/officeart/2005/8/layout/process4"/>
    <dgm:cxn modelId="{A38BE1BA-E4E7-4704-99BB-943B660AE51B}" type="presParOf" srcId="{1B26FB18-3DF3-4C54-B6AB-4F9A7ADEDC4D}" destId="{642186E4-02A1-47B6-8473-6E9F9CB8A9D2}" srcOrd="2" destOrd="0" presId="urn:microsoft.com/office/officeart/2005/8/layout/process4"/>
    <dgm:cxn modelId="{CF43B79F-63A1-4E09-8B58-505973B2AE8B}" type="presParOf" srcId="{A4D44A0F-23F9-4DF6-B1DF-C58AF2B95176}" destId="{DFAFEA6D-D8AC-4FFE-A594-2EEF4D23D08E}" srcOrd="3" destOrd="0" presId="urn:microsoft.com/office/officeart/2005/8/layout/process4"/>
    <dgm:cxn modelId="{ED49A804-A0AD-426B-A3AF-26BFD9BF8D72}" type="presParOf" srcId="{A4D44A0F-23F9-4DF6-B1DF-C58AF2B95176}" destId="{1A6F455B-0425-4C7C-AF7D-744C0A57A116}" srcOrd="4" destOrd="0" presId="urn:microsoft.com/office/officeart/2005/8/layout/process4"/>
    <dgm:cxn modelId="{C65ED3F4-834D-4453-A964-AB516F449F85}" type="presParOf" srcId="{1A6F455B-0425-4C7C-AF7D-744C0A57A116}" destId="{0EFEEB48-2868-43A9-8DDC-7B77AA0A7212}" srcOrd="0" destOrd="0" presId="urn:microsoft.com/office/officeart/2005/8/layout/process4"/>
    <dgm:cxn modelId="{6BEBF5A9-A6CB-423E-A1D2-DA696D8038EA}" type="presParOf" srcId="{1A6F455B-0425-4C7C-AF7D-744C0A57A116}" destId="{A5784740-E753-4E67-A430-CAAF53188C46}" srcOrd="1" destOrd="0" presId="urn:microsoft.com/office/officeart/2005/8/layout/process4"/>
    <dgm:cxn modelId="{90764790-FF40-454B-BF01-E18599F1AC30}" type="presParOf" srcId="{1A6F455B-0425-4C7C-AF7D-744C0A57A116}" destId="{E5ED50DB-3736-4E7A-847F-19A104F514B9}" srcOrd="2" destOrd="0" presId="urn:microsoft.com/office/officeart/2005/8/layout/process4"/>
    <dgm:cxn modelId="{F163B664-CD1B-4DED-8ED7-DEA5DE5CB29D}" type="presParOf" srcId="{E5ED50DB-3736-4E7A-847F-19A104F514B9}" destId="{92BF643E-64C3-4E02-9268-9149653B6DE4}" srcOrd="0" destOrd="0" presId="urn:microsoft.com/office/officeart/2005/8/layout/process4"/>
    <dgm:cxn modelId="{9F26EF78-FC02-478F-B467-801E972C6507}" type="presParOf" srcId="{E5ED50DB-3736-4E7A-847F-19A104F514B9}" destId="{CD2C26A3-CCBD-469A-A1A9-14736F0DA528}" srcOrd="1" destOrd="0" presId="urn:microsoft.com/office/officeart/2005/8/layout/process4"/>
    <dgm:cxn modelId="{A6A2591B-F050-45E6-B0C0-8802EB470815}" type="presParOf" srcId="{E5ED50DB-3736-4E7A-847F-19A104F514B9}" destId="{5A11CD40-3625-4D71-A041-516B1CC83038}" srcOrd="2" destOrd="0" presId="urn:microsoft.com/office/officeart/2005/8/layout/process4"/>
    <dgm:cxn modelId="{775C078E-A6E3-4E2A-A771-BFCB217E5F70}" type="presParOf" srcId="{A4D44A0F-23F9-4DF6-B1DF-C58AF2B95176}" destId="{1C762F10-4167-4F79-A927-E98CCA075E7F}" srcOrd="5" destOrd="0" presId="urn:microsoft.com/office/officeart/2005/8/layout/process4"/>
    <dgm:cxn modelId="{23E7FDAA-585E-41F3-864A-1A24C3266DBF}" type="presParOf" srcId="{A4D44A0F-23F9-4DF6-B1DF-C58AF2B95176}" destId="{481D7D79-2E61-4F21-BBC3-18391568150C}" srcOrd="6" destOrd="0" presId="urn:microsoft.com/office/officeart/2005/8/layout/process4"/>
    <dgm:cxn modelId="{5ACD4E20-3B37-412A-AB22-7F2C5C0C7890}" type="presParOf" srcId="{481D7D79-2E61-4F21-BBC3-18391568150C}" destId="{37BC4DA1-1A9F-4075-8D4C-9B41C206FB4D}" srcOrd="0" destOrd="0" presId="urn:microsoft.com/office/officeart/2005/8/layout/process4"/>
    <dgm:cxn modelId="{002D7781-FD8C-479F-AAE3-E8F8AFDBF686}" type="presParOf" srcId="{481D7D79-2E61-4F21-BBC3-18391568150C}" destId="{B62F7748-7A99-4331-BD1F-D6E4F147F4F8}" srcOrd="1" destOrd="0" presId="urn:microsoft.com/office/officeart/2005/8/layout/process4"/>
    <dgm:cxn modelId="{F7E552DF-0E30-46A4-86CA-5E992FBD8BED}" type="presParOf" srcId="{481D7D79-2E61-4F21-BBC3-18391568150C}" destId="{CF523876-6EA5-4E1B-83F4-B7A4EF9E6F07}" srcOrd="2" destOrd="0" presId="urn:microsoft.com/office/officeart/2005/8/layout/process4"/>
    <dgm:cxn modelId="{C806968D-7824-4062-9F87-8D7C8F943062}" type="presParOf" srcId="{CF523876-6EA5-4E1B-83F4-B7A4EF9E6F07}" destId="{4267C434-00C4-4DBE-8850-EED53EE95B8D}" srcOrd="0" destOrd="0" presId="urn:microsoft.com/office/officeart/2005/8/layout/process4"/>
    <dgm:cxn modelId="{7AACEC78-1B7D-4FBD-9E87-398797658EC3}" type="presParOf" srcId="{CF523876-6EA5-4E1B-83F4-B7A4EF9E6F07}" destId="{A38F4ED4-C336-4DD8-866C-FE23D6E5A82C}" srcOrd="1" destOrd="0" presId="urn:microsoft.com/office/officeart/2005/8/layout/process4"/>
    <dgm:cxn modelId="{045BEDE9-ADC1-418E-9CC5-983BCAC58595}" type="presParOf" srcId="{CF523876-6EA5-4E1B-83F4-B7A4EF9E6F07}" destId="{70D1E2B7-1B46-45A0-B910-38FFA0395450}"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F08EE5-AF28-4D5F-9521-1CCE33DC14D9}" type="doc">
      <dgm:prSet loTypeId="urn:microsoft.com/office/officeart/2005/8/layout/list1" loCatId="list" qsTypeId="urn:microsoft.com/office/officeart/2005/8/quickstyle/simple3" qsCatId="simple" csTypeId="urn:microsoft.com/office/officeart/2005/8/colors/accent1_3" csCatId="accent1" phldr="1"/>
      <dgm:spPr/>
      <dgm:t>
        <a:bodyPr/>
        <a:lstStyle/>
        <a:p>
          <a:endParaRPr lang="en-US"/>
        </a:p>
      </dgm:t>
    </dgm:pt>
    <dgm:pt modelId="{5D6A38A9-090F-4C27-8467-73E6350830D7}">
      <dgm:prSet phldrT="[Text]"/>
      <dgm:spPr/>
      <dgm:t>
        <a:bodyPr/>
        <a:lstStyle/>
        <a:p>
          <a:pPr algn="l"/>
          <a:r>
            <a:rPr lang="en-US" b="1" dirty="0"/>
            <a:t>Global Process</a:t>
          </a:r>
        </a:p>
      </dgm:t>
    </dgm:pt>
    <dgm:pt modelId="{BAAA20EB-B15E-4E38-8ED4-33D8326EC9F8}" type="parTrans" cxnId="{CEF1847E-3A1E-44C8-B347-89CFC56CE411}">
      <dgm:prSet/>
      <dgm:spPr/>
      <dgm:t>
        <a:bodyPr/>
        <a:lstStyle/>
        <a:p>
          <a:pPr algn="l"/>
          <a:endParaRPr lang="en-US"/>
        </a:p>
      </dgm:t>
    </dgm:pt>
    <dgm:pt modelId="{C4A0404E-419B-4DC6-9A8E-467B6A236391}" type="sibTrans" cxnId="{CEF1847E-3A1E-44C8-B347-89CFC56CE411}">
      <dgm:prSet/>
      <dgm:spPr/>
      <dgm:t>
        <a:bodyPr/>
        <a:lstStyle/>
        <a:p>
          <a:pPr algn="l"/>
          <a:endParaRPr lang="en-US"/>
        </a:p>
      </dgm:t>
    </dgm:pt>
    <dgm:pt modelId="{0E53BB00-56BD-4285-B642-AC1C9643913C}">
      <dgm:prSet/>
      <dgm:spPr/>
      <dgm:t>
        <a:bodyPr/>
        <a:lstStyle/>
        <a:p>
          <a:pPr algn="l"/>
          <a:r>
            <a:rPr lang="en-US" dirty="0"/>
            <a:t>Single end to end process</a:t>
          </a:r>
        </a:p>
      </dgm:t>
    </dgm:pt>
    <dgm:pt modelId="{B444B53B-8FB3-48DD-939C-CA29ED5E8AA6}" type="parTrans" cxnId="{13404F3D-B516-4CC8-BDED-3A6939D86B7F}">
      <dgm:prSet/>
      <dgm:spPr/>
      <dgm:t>
        <a:bodyPr/>
        <a:lstStyle/>
        <a:p>
          <a:pPr algn="l"/>
          <a:endParaRPr lang="en-US"/>
        </a:p>
      </dgm:t>
    </dgm:pt>
    <dgm:pt modelId="{77D011C5-ECFE-452A-8614-57D4BDD1E089}" type="sibTrans" cxnId="{13404F3D-B516-4CC8-BDED-3A6939D86B7F}">
      <dgm:prSet/>
      <dgm:spPr/>
      <dgm:t>
        <a:bodyPr/>
        <a:lstStyle/>
        <a:p>
          <a:pPr algn="l"/>
          <a:endParaRPr lang="en-US"/>
        </a:p>
      </dgm:t>
    </dgm:pt>
    <dgm:pt modelId="{32EEE2B8-3702-4767-BA96-D18860F3C32D}">
      <dgm:prSet/>
      <dgm:spPr/>
      <dgm:t>
        <a:bodyPr/>
        <a:lstStyle/>
        <a:p>
          <a:pPr algn="l"/>
          <a:r>
            <a:rPr lang="en-US" dirty="0"/>
            <a:t>All studies, countries and partners</a:t>
          </a:r>
        </a:p>
      </dgm:t>
    </dgm:pt>
    <dgm:pt modelId="{11C8144F-62A8-4FC2-9C8E-5B747D0117EC}" type="parTrans" cxnId="{92F51AF2-2109-4A3A-9B66-DA78E805E967}">
      <dgm:prSet/>
      <dgm:spPr/>
      <dgm:t>
        <a:bodyPr/>
        <a:lstStyle/>
        <a:p>
          <a:pPr algn="l"/>
          <a:endParaRPr lang="en-US"/>
        </a:p>
      </dgm:t>
    </dgm:pt>
    <dgm:pt modelId="{2B1D8165-2F12-462E-8D4D-597A368B83E6}" type="sibTrans" cxnId="{92F51AF2-2109-4A3A-9B66-DA78E805E967}">
      <dgm:prSet/>
      <dgm:spPr/>
      <dgm:t>
        <a:bodyPr/>
        <a:lstStyle/>
        <a:p>
          <a:pPr algn="l"/>
          <a:endParaRPr lang="en-US"/>
        </a:p>
      </dgm:t>
    </dgm:pt>
    <dgm:pt modelId="{3CF94EA9-232E-4B81-AB63-A91E87A35733}">
      <dgm:prSet/>
      <dgm:spPr/>
      <dgm:t>
        <a:bodyPr/>
        <a:lstStyle/>
        <a:p>
          <a:pPr algn="l"/>
          <a:r>
            <a:rPr lang="en-US" b="1" dirty="0"/>
            <a:t>Compound Level Distribution</a:t>
          </a:r>
        </a:p>
      </dgm:t>
    </dgm:pt>
    <dgm:pt modelId="{F77B8437-D858-46CA-8D68-6C37063D7F90}" type="parTrans" cxnId="{08B483DE-3B8A-4438-AAFE-9878178C5AE9}">
      <dgm:prSet/>
      <dgm:spPr/>
      <dgm:t>
        <a:bodyPr/>
        <a:lstStyle/>
        <a:p>
          <a:pPr algn="l"/>
          <a:endParaRPr lang="en-US"/>
        </a:p>
      </dgm:t>
    </dgm:pt>
    <dgm:pt modelId="{CA51FD9F-D196-4419-95DD-70BEE84C967F}" type="sibTrans" cxnId="{08B483DE-3B8A-4438-AAFE-9878178C5AE9}">
      <dgm:prSet/>
      <dgm:spPr/>
      <dgm:t>
        <a:bodyPr/>
        <a:lstStyle/>
        <a:p>
          <a:pPr algn="l"/>
          <a:endParaRPr lang="en-US"/>
        </a:p>
      </dgm:t>
    </dgm:pt>
    <dgm:pt modelId="{EDA3DF7E-4000-498F-B609-140ED977E79D}">
      <dgm:prSet/>
      <dgm:spPr/>
      <dgm:t>
        <a:bodyPr/>
        <a:lstStyle/>
        <a:p>
          <a:pPr algn="l"/>
          <a:r>
            <a:rPr lang="en-US" dirty="0"/>
            <a:t>1 Safety document per recipient – for all studies</a:t>
          </a:r>
        </a:p>
      </dgm:t>
    </dgm:pt>
    <dgm:pt modelId="{99769CA1-1D47-4BA8-81CA-D9C273ACA6F0}" type="parTrans" cxnId="{D74DB18C-F5D7-4487-9919-54205BB2A62C}">
      <dgm:prSet/>
      <dgm:spPr/>
      <dgm:t>
        <a:bodyPr/>
        <a:lstStyle/>
        <a:p>
          <a:pPr algn="l"/>
          <a:endParaRPr lang="en-US"/>
        </a:p>
      </dgm:t>
    </dgm:pt>
    <dgm:pt modelId="{44941BD4-44F7-43C8-9C00-7FA286FDBB12}" type="sibTrans" cxnId="{D74DB18C-F5D7-4487-9919-54205BB2A62C}">
      <dgm:prSet/>
      <dgm:spPr/>
      <dgm:t>
        <a:bodyPr/>
        <a:lstStyle/>
        <a:p>
          <a:pPr algn="l"/>
          <a:endParaRPr lang="en-US"/>
        </a:p>
      </dgm:t>
    </dgm:pt>
    <dgm:pt modelId="{31F0AC80-999F-4898-9040-63E55DF374A5}">
      <dgm:prSet/>
      <dgm:spPr/>
      <dgm:t>
        <a:bodyPr/>
        <a:lstStyle/>
        <a:p>
          <a:pPr algn="l"/>
          <a:r>
            <a:rPr lang="en-US" b="1" dirty="0"/>
            <a:t>Aligned Global vs Local Law</a:t>
          </a:r>
        </a:p>
      </dgm:t>
    </dgm:pt>
    <dgm:pt modelId="{DBBC7CAA-70B2-4567-87D2-A9BA5CC9BB83}" type="parTrans" cxnId="{D38BF86A-2120-4C5B-BE6A-D997624C8E4D}">
      <dgm:prSet/>
      <dgm:spPr/>
      <dgm:t>
        <a:bodyPr/>
        <a:lstStyle/>
        <a:p>
          <a:pPr algn="l"/>
          <a:endParaRPr lang="en-US"/>
        </a:p>
      </dgm:t>
    </dgm:pt>
    <dgm:pt modelId="{7D474B03-11CB-4D7D-81D8-39674A019774}" type="sibTrans" cxnId="{D38BF86A-2120-4C5B-BE6A-D997624C8E4D}">
      <dgm:prSet/>
      <dgm:spPr/>
      <dgm:t>
        <a:bodyPr/>
        <a:lstStyle/>
        <a:p>
          <a:pPr algn="l"/>
          <a:endParaRPr lang="en-US"/>
        </a:p>
      </dgm:t>
    </dgm:pt>
    <dgm:pt modelId="{F94D4B5C-199F-4504-A117-FC5AE1D89A55}">
      <dgm:prSet/>
      <dgm:spPr/>
      <dgm:t>
        <a:bodyPr/>
        <a:lstStyle/>
        <a:p>
          <a:pPr algn="l"/>
          <a:r>
            <a:rPr lang="en-US" dirty="0"/>
            <a:t>Global Standards</a:t>
          </a:r>
        </a:p>
      </dgm:t>
    </dgm:pt>
    <dgm:pt modelId="{8B16AF90-67A6-4CFF-93FD-30C4B201F9F9}" type="parTrans" cxnId="{CFE504A8-F486-47CD-BCB4-A938D88937E0}">
      <dgm:prSet/>
      <dgm:spPr/>
      <dgm:t>
        <a:bodyPr/>
        <a:lstStyle/>
        <a:p>
          <a:pPr algn="l"/>
          <a:endParaRPr lang="en-US"/>
        </a:p>
      </dgm:t>
    </dgm:pt>
    <dgm:pt modelId="{39CA4E12-9750-4E09-9482-26F19362DFD0}" type="sibTrans" cxnId="{CFE504A8-F486-47CD-BCB4-A938D88937E0}">
      <dgm:prSet/>
      <dgm:spPr/>
      <dgm:t>
        <a:bodyPr/>
        <a:lstStyle/>
        <a:p>
          <a:pPr algn="l"/>
          <a:endParaRPr lang="en-US"/>
        </a:p>
      </dgm:t>
    </dgm:pt>
    <dgm:pt modelId="{B3378CF3-E21A-42F4-861A-6963ABE72FB5}">
      <dgm:prSet/>
      <dgm:spPr/>
      <dgm:t>
        <a:bodyPr/>
        <a:lstStyle/>
        <a:p>
          <a:pPr algn="l"/>
          <a:r>
            <a:rPr lang="en-US" dirty="0"/>
            <a:t>Safety Document Characteristics</a:t>
          </a:r>
        </a:p>
      </dgm:t>
    </dgm:pt>
    <dgm:pt modelId="{3180D59B-BCFC-4989-A23D-A9CD432756AD}" type="parTrans" cxnId="{8DA79F76-7292-402C-9E11-A632CCD3CA49}">
      <dgm:prSet/>
      <dgm:spPr/>
      <dgm:t>
        <a:bodyPr/>
        <a:lstStyle/>
        <a:p>
          <a:pPr algn="l"/>
          <a:endParaRPr lang="en-US"/>
        </a:p>
      </dgm:t>
    </dgm:pt>
    <dgm:pt modelId="{537DACE6-3498-43A0-A0E0-595361265884}" type="sibTrans" cxnId="{8DA79F76-7292-402C-9E11-A632CCD3CA49}">
      <dgm:prSet/>
      <dgm:spPr/>
      <dgm:t>
        <a:bodyPr/>
        <a:lstStyle/>
        <a:p>
          <a:pPr algn="l"/>
          <a:endParaRPr lang="en-US"/>
        </a:p>
      </dgm:t>
    </dgm:pt>
    <dgm:pt modelId="{B5228FBB-6653-469B-AC11-CF25D218D059}">
      <dgm:prSet/>
      <dgm:spPr/>
      <dgm:t>
        <a:bodyPr/>
        <a:lstStyle/>
        <a:p>
          <a:pPr algn="l"/>
          <a:r>
            <a:rPr lang="en-US" dirty="0"/>
            <a:t>Country Rules</a:t>
          </a:r>
        </a:p>
      </dgm:t>
    </dgm:pt>
    <dgm:pt modelId="{99513546-FC7D-4D5E-8369-CAD84766E260}" type="parTrans" cxnId="{4BAE98A2-6090-42FF-8B4F-0323B203EACE}">
      <dgm:prSet/>
      <dgm:spPr/>
      <dgm:t>
        <a:bodyPr/>
        <a:lstStyle/>
        <a:p>
          <a:pPr algn="l"/>
          <a:endParaRPr lang="en-US"/>
        </a:p>
      </dgm:t>
    </dgm:pt>
    <dgm:pt modelId="{A9C0FF73-83EF-47C0-BF78-9A452A55FAF6}" type="sibTrans" cxnId="{4BAE98A2-6090-42FF-8B4F-0323B203EACE}">
      <dgm:prSet/>
      <dgm:spPr/>
      <dgm:t>
        <a:bodyPr/>
        <a:lstStyle/>
        <a:p>
          <a:pPr algn="l"/>
          <a:endParaRPr lang="en-US"/>
        </a:p>
      </dgm:t>
    </dgm:pt>
    <dgm:pt modelId="{7B1F3B93-7943-4434-8DC2-0C2F4B8F72F3}">
      <dgm:prSet custT="1"/>
      <dgm:spPr>
        <a:gradFill rotWithShape="0">
          <a:gsLst>
            <a:gs pos="0">
              <a:srgbClr val="026CB6">
                <a:shade val="80000"/>
                <a:hueOff val="521724"/>
                <a:satOff val="-39949"/>
                <a:lumOff val="24873"/>
                <a:alphaOff val="0"/>
                <a:lumMod val="110000"/>
                <a:satMod val="105000"/>
                <a:tint val="67000"/>
              </a:srgbClr>
            </a:gs>
            <a:gs pos="50000">
              <a:srgbClr val="026CB6">
                <a:shade val="80000"/>
                <a:hueOff val="521724"/>
                <a:satOff val="-39949"/>
                <a:lumOff val="24873"/>
                <a:alphaOff val="0"/>
                <a:lumMod val="105000"/>
                <a:satMod val="103000"/>
                <a:tint val="73000"/>
              </a:srgbClr>
            </a:gs>
            <a:gs pos="100000">
              <a:srgbClr val="026CB6">
                <a:shade val="80000"/>
                <a:hueOff val="521724"/>
                <a:satOff val="-39949"/>
                <a:lumOff val="24873"/>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spcFirstLastPara="0" vert="horz" wrap="square" lIns="247945" tIns="0" rIns="247945" bIns="0" numCol="1" spcCol="1270" anchor="ctr" anchorCtr="0"/>
        <a:lstStyle/>
        <a:p>
          <a:pPr marL="0" lvl="0" indent="0" algn="l" defTabSz="711200">
            <a:lnSpc>
              <a:spcPct val="90000"/>
            </a:lnSpc>
            <a:spcBef>
              <a:spcPct val="0"/>
            </a:spcBef>
            <a:spcAft>
              <a:spcPct val="35000"/>
            </a:spcAft>
            <a:buNone/>
          </a:pPr>
          <a:r>
            <a:rPr lang="en-US" sz="1600" b="1" kern="1200" dirty="0">
              <a:solidFill>
                <a:prstClr val="black"/>
              </a:solidFill>
              <a:latin typeface="Arial" panose="020B0604020202020204"/>
              <a:ea typeface="+mn-ea"/>
              <a:cs typeface="+mn-cs"/>
            </a:rPr>
            <a:t>Direct Distributions to the Principal Investigator</a:t>
          </a:r>
        </a:p>
      </dgm:t>
    </dgm:pt>
    <dgm:pt modelId="{DF074FCC-EA0E-40EE-9BDD-F320BAF0A0CE}" type="sibTrans" cxnId="{34D012EF-0719-4E38-ACE8-4ED71AA0BEB1}">
      <dgm:prSet/>
      <dgm:spPr/>
      <dgm:t>
        <a:bodyPr/>
        <a:lstStyle/>
        <a:p>
          <a:pPr algn="l"/>
          <a:endParaRPr lang="en-US"/>
        </a:p>
      </dgm:t>
    </dgm:pt>
    <dgm:pt modelId="{E44C492C-2D0F-4832-BE2D-CB73B54AF50F}" type="parTrans" cxnId="{34D012EF-0719-4E38-ACE8-4ED71AA0BEB1}">
      <dgm:prSet/>
      <dgm:spPr/>
      <dgm:t>
        <a:bodyPr/>
        <a:lstStyle/>
        <a:p>
          <a:pPr algn="l"/>
          <a:endParaRPr lang="en-US"/>
        </a:p>
      </dgm:t>
    </dgm:pt>
    <dgm:pt modelId="{44918CD8-8E96-49C9-8D60-C1EAAEF71EE6}">
      <dgm:prSet/>
      <dgm:spPr/>
      <dgm:t>
        <a:bodyPr/>
        <a:lstStyle/>
        <a:p>
          <a:pPr algn="l"/>
          <a:r>
            <a:rPr lang="en-US" dirty="0"/>
            <a:t>Relevant safety details up front</a:t>
          </a:r>
        </a:p>
      </dgm:t>
    </dgm:pt>
    <dgm:pt modelId="{3ED441D2-6EE4-4356-838E-A0F28626EE3D}" type="parTrans" cxnId="{97F6A333-7AB7-4BDC-8FD2-933BD0E18542}">
      <dgm:prSet/>
      <dgm:spPr/>
      <dgm:t>
        <a:bodyPr/>
        <a:lstStyle/>
        <a:p>
          <a:endParaRPr lang="en-US"/>
        </a:p>
      </dgm:t>
    </dgm:pt>
    <dgm:pt modelId="{2F827126-BEF7-4667-9301-72C54B684563}" type="sibTrans" cxnId="{97F6A333-7AB7-4BDC-8FD2-933BD0E18542}">
      <dgm:prSet/>
      <dgm:spPr/>
      <dgm:t>
        <a:bodyPr/>
        <a:lstStyle/>
        <a:p>
          <a:endParaRPr lang="en-US"/>
        </a:p>
      </dgm:t>
    </dgm:pt>
    <dgm:pt modelId="{EC376472-C50F-4ECD-96AE-AD600A6EA703}">
      <dgm:prSet/>
      <dgm:spPr/>
      <dgm:t>
        <a:bodyPr/>
        <a:lstStyle/>
        <a:p>
          <a:pPr algn="l"/>
          <a:r>
            <a:rPr lang="en-US" dirty="0"/>
            <a:t>Training</a:t>
          </a:r>
        </a:p>
      </dgm:t>
    </dgm:pt>
    <dgm:pt modelId="{537579F0-A9FC-4FFA-AC21-D9D4BDB50E22}" type="parTrans" cxnId="{98CB5DE6-15B1-4EBC-A276-26DB6FD3CAEE}">
      <dgm:prSet/>
      <dgm:spPr/>
      <dgm:t>
        <a:bodyPr/>
        <a:lstStyle/>
        <a:p>
          <a:endParaRPr lang="en-US"/>
        </a:p>
      </dgm:t>
    </dgm:pt>
    <dgm:pt modelId="{017CF568-BFCA-4B1B-9634-ED2DB5593AF3}" type="sibTrans" cxnId="{98CB5DE6-15B1-4EBC-A276-26DB6FD3CAEE}">
      <dgm:prSet/>
      <dgm:spPr/>
      <dgm:t>
        <a:bodyPr/>
        <a:lstStyle/>
        <a:p>
          <a:endParaRPr lang="en-US"/>
        </a:p>
      </dgm:t>
    </dgm:pt>
    <dgm:pt modelId="{55AEF49C-2CC9-4DF4-AB18-228DB035224D}">
      <dgm:prSet/>
      <dgm:spPr/>
      <dgm:t>
        <a:bodyPr/>
        <a:lstStyle/>
        <a:p>
          <a:pPr algn="l"/>
          <a:r>
            <a:rPr lang="en-US" dirty="0"/>
            <a:t>All information is available</a:t>
          </a:r>
        </a:p>
      </dgm:t>
    </dgm:pt>
    <dgm:pt modelId="{54040E77-43D8-46A9-BA7C-555E4BAC35D3}" type="parTrans" cxnId="{C43C6323-00D3-4B74-88CF-050A12A7C051}">
      <dgm:prSet/>
      <dgm:spPr/>
      <dgm:t>
        <a:bodyPr/>
        <a:lstStyle/>
        <a:p>
          <a:endParaRPr lang="en-US"/>
        </a:p>
      </dgm:t>
    </dgm:pt>
    <dgm:pt modelId="{B4464FB4-77D9-40EF-BC2B-455F48EC9DBA}" type="sibTrans" cxnId="{C43C6323-00D3-4B74-88CF-050A12A7C051}">
      <dgm:prSet/>
      <dgm:spPr/>
      <dgm:t>
        <a:bodyPr/>
        <a:lstStyle/>
        <a:p>
          <a:endParaRPr lang="en-US"/>
        </a:p>
      </dgm:t>
    </dgm:pt>
    <dgm:pt modelId="{C2C68FFF-BD43-4B54-83F1-92AC5738C125}" type="pres">
      <dgm:prSet presAssocID="{43F08EE5-AF28-4D5F-9521-1CCE33DC14D9}" presName="linear" presStyleCnt="0">
        <dgm:presLayoutVars>
          <dgm:dir/>
          <dgm:animLvl val="lvl"/>
          <dgm:resizeHandles val="exact"/>
        </dgm:presLayoutVars>
      </dgm:prSet>
      <dgm:spPr/>
    </dgm:pt>
    <dgm:pt modelId="{9428919B-F4E0-46A5-A443-F0269079AEC4}" type="pres">
      <dgm:prSet presAssocID="{5D6A38A9-090F-4C27-8467-73E6350830D7}" presName="parentLin" presStyleCnt="0"/>
      <dgm:spPr/>
    </dgm:pt>
    <dgm:pt modelId="{341F39A8-2E2A-45D7-8835-A13261158007}" type="pres">
      <dgm:prSet presAssocID="{5D6A38A9-090F-4C27-8467-73E6350830D7}" presName="parentLeftMargin" presStyleLbl="node1" presStyleIdx="0" presStyleCnt="4"/>
      <dgm:spPr/>
    </dgm:pt>
    <dgm:pt modelId="{D72E5A3C-BF76-4F12-9C51-CD122CB8FE35}" type="pres">
      <dgm:prSet presAssocID="{5D6A38A9-090F-4C27-8467-73E6350830D7}" presName="parentText" presStyleLbl="node1" presStyleIdx="0" presStyleCnt="4">
        <dgm:presLayoutVars>
          <dgm:chMax val="0"/>
          <dgm:bulletEnabled val="1"/>
        </dgm:presLayoutVars>
      </dgm:prSet>
      <dgm:spPr/>
    </dgm:pt>
    <dgm:pt modelId="{649CAC83-55BF-44F2-A2DA-1436A20C820F}" type="pres">
      <dgm:prSet presAssocID="{5D6A38A9-090F-4C27-8467-73E6350830D7}" presName="negativeSpace" presStyleCnt="0"/>
      <dgm:spPr/>
    </dgm:pt>
    <dgm:pt modelId="{F90D1EE5-792C-454A-B5A6-419F7CE5CDD4}" type="pres">
      <dgm:prSet presAssocID="{5D6A38A9-090F-4C27-8467-73E6350830D7}" presName="childText" presStyleLbl="conFgAcc1" presStyleIdx="0" presStyleCnt="4">
        <dgm:presLayoutVars>
          <dgm:bulletEnabled val="1"/>
        </dgm:presLayoutVars>
      </dgm:prSet>
      <dgm:spPr/>
    </dgm:pt>
    <dgm:pt modelId="{A05A3AB0-8276-4AAC-BBB2-3C6526EF405E}" type="pres">
      <dgm:prSet presAssocID="{C4A0404E-419B-4DC6-9A8E-467B6A236391}" presName="spaceBetweenRectangles" presStyleCnt="0"/>
      <dgm:spPr/>
    </dgm:pt>
    <dgm:pt modelId="{64A069D0-6D38-41FC-ADE4-464964FB5C8C}" type="pres">
      <dgm:prSet presAssocID="{3CF94EA9-232E-4B81-AB63-A91E87A35733}" presName="parentLin" presStyleCnt="0"/>
      <dgm:spPr/>
    </dgm:pt>
    <dgm:pt modelId="{79F3834D-931F-4599-A967-ADD53EEEEBDE}" type="pres">
      <dgm:prSet presAssocID="{3CF94EA9-232E-4B81-AB63-A91E87A35733}" presName="parentLeftMargin" presStyleLbl="node1" presStyleIdx="0" presStyleCnt="4"/>
      <dgm:spPr/>
    </dgm:pt>
    <dgm:pt modelId="{F96C9BE3-0A7E-4B11-AFDF-8D31751ACEE6}" type="pres">
      <dgm:prSet presAssocID="{3CF94EA9-232E-4B81-AB63-A91E87A35733}" presName="parentText" presStyleLbl="node1" presStyleIdx="1" presStyleCnt="4">
        <dgm:presLayoutVars>
          <dgm:chMax val="0"/>
          <dgm:bulletEnabled val="1"/>
        </dgm:presLayoutVars>
      </dgm:prSet>
      <dgm:spPr/>
    </dgm:pt>
    <dgm:pt modelId="{DCA6EB02-0508-4BB0-808C-810305545929}" type="pres">
      <dgm:prSet presAssocID="{3CF94EA9-232E-4B81-AB63-A91E87A35733}" presName="negativeSpace" presStyleCnt="0"/>
      <dgm:spPr/>
    </dgm:pt>
    <dgm:pt modelId="{33DE4433-9B12-41DF-9245-467911800973}" type="pres">
      <dgm:prSet presAssocID="{3CF94EA9-232E-4B81-AB63-A91E87A35733}" presName="childText" presStyleLbl="conFgAcc1" presStyleIdx="1" presStyleCnt="4">
        <dgm:presLayoutVars>
          <dgm:bulletEnabled val="1"/>
        </dgm:presLayoutVars>
      </dgm:prSet>
      <dgm:spPr/>
    </dgm:pt>
    <dgm:pt modelId="{71AED5DC-9930-4CC9-A372-08DB5A4D0367}" type="pres">
      <dgm:prSet presAssocID="{CA51FD9F-D196-4419-95DD-70BEE84C967F}" presName="spaceBetweenRectangles" presStyleCnt="0"/>
      <dgm:spPr/>
    </dgm:pt>
    <dgm:pt modelId="{A39A19F4-7FA4-41FF-A3AE-0AD477A6ED7D}" type="pres">
      <dgm:prSet presAssocID="{31F0AC80-999F-4898-9040-63E55DF374A5}" presName="parentLin" presStyleCnt="0"/>
      <dgm:spPr/>
    </dgm:pt>
    <dgm:pt modelId="{4916354F-2502-4914-A73F-21696D72EDE8}" type="pres">
      <dgm:prSet presAssocID="{31F0AC80-999F-4898-9040-63E55DF374A5}" presName="parentLeftMargin" presStyleLbl="node1" presStyleIdx="1" presStyleCnt="4"/>
      <dgm:spPr/>
    </dgm:pt>
    <dgm:pt modelId="{F3CE3B83-B2D5-4FAD-AFEC-E4C41E4CFBCA}" type="pres">
      <dgm:prSet presAssocID="{31F0AC80-999F-4898-9040-63E55DF374A5}" presName="parentText" presStyleLbl="node1" presStyleIdx="2" presStyleCnt="4">
        <dgm:presLayoutVars>
          <dgm:chMax val="0"/>
          <dgm:bulletEnabled val="1"/>
        </dgm:presLayoutVars>
      </dgm:prSet>
      <dgm:spPr/>
    </dgm:pt>
    <dgm:pt modelId="{2B96F9B5-B357-4518-8F4C-5D47B615A57E}" type="pres">
      <dgm:prSet presAssocID="{31F0AC80-999F-4898-9040-63E55DF374A5}" presName="negativeSpace" presStyleCnt="0"/>
      <dgm:spPr/>
    </dgm:pt>
    <dgm:pt modelId="{67A86832-38F1-4627-94EE-2CACFBF6FEDE}" type="pres">
      <dgm:prSet presAssocID="{31F0AC80-999F-4898-9040-63E55DF374A5}" presName="childText" presStyleLbl="conFgAcc1" presStyleIdx="2" presStyleCnt="4">
        <dgm:presLayoutVars>
          <dgm:bulletEnabled val="1"/>
        </dgm:presLayoutVars>
      </dgm:prSet>
      <dgm:spPr/>
    </dgm:pt>
    <dgm:pt modelId="{B0364805-B24D-4C52-94F4-A270927188C4}" type="pres">
      <dgm:prSet presAssocID="{7D474B03-11CB-4D7D-81D8-39674A019774}" presName="spaceBetweenRectangles" presStyleCnt="0"/>
      <dgm:spPr/>
    </dgm:pt>
    <dgm:pt modelId="{368CDABE-75E8-4D4B-BDD1-F6C10B87A6E5}" type="pres">
      <dgm:prSet presAssocID="{7B1F3B93-7943-4434-8DC2-0C2F4B8F72F3}" presName="parentLin" presStyleCnt="0"/>
      <dgm:spPr/>
    </dgm:pt>
    <dgm:pt modelId="{E868C0C8-5E9F-4F29-BD04-39CB822D4F10}" type="pres">
      <dgm:prSet presAssocID="{7B1F3B93-7943-4434-8DC2-0C2F4B8F72F3}" presName="parentLeftMargin" presStyleLbl="node1" presStyleIdx="2" presStyleCnt="4"/>
      <dgm:spPr/>
    </dgm:pt>
    <dgm:pt modelId="{A365FB85-6BB3-4934-A32C-82C3283D626B}" type="pres">
      <dgm:prSet presAssocID="{7B1F3B93-7943-4434-8DC2-0C2F4B8F72F3}" presName="parentText" presStyleLbl="node1" presStyleIdx="3" presStyleCnt="4">
        <dgm:presLayoutVars>
          <dgm:chMax val="0"/>
          <dgm:bulletEnabled val="1"/>
        </dgm:presLayoutVars>
      </dgm:prSet>
      <dgm:spPr>
        <a:xfrm>
          <a:off x="468556" y="3736643"/>
          <a:ext cx="6559792" cy="472320"/>
        </a:xfrm>
        <a:prstGeom prst="roundRect">
          <a:avLst/>
        </a:prstGeom>
      </dgm:spPr>
    </dgm:pt>
    <dgm:pt modelId="{9301F524-E34F-44E9-8D60-3B109CA15433}" type="pres">
      <dgm:prSet presAssocID="{7B1F3B93-7943-4434-8DC2-0C2F4B8F72F3}" presName="negativeSpace" presStyleCnt="0"/>
      <dgm:spPr/>
    </dgm:pt>
    <dgm:pt modelId="{01E52361-6026-4B52-A14C-25F9AE78A00F}" type="pres">
      <dgm:prSet presAssocID="{7B1F3B93-7943-4434-8DC2-0C2F4B8F72F3}" presName="childText" presStyleLbl="conFgAcc1" presStyleIdx="3" presStyleCnt="4">
        <dgm:presLayoutVars>
          <dgm:bulletEnabled val="1"/>
        </dgm:presLayoutVars>
      </dgm:prSet>
      <dgm:spPr/>
    </dgm:pt>
  </dgm:ptLst>
  <dgm:cxnLst>
    <dgm:cxn modelId="{91B9F100-961B-4099-9442-E614F81EED56}" type="presOf" srcId="{3CF94EA9-232E-4B81-AB63-A91E87A35733}" destId="{F96C9BE3-0A7E-4B11-AFDF-8D31751ACEE6}" srcOrd="1" destOrd="0" presId="urn:microsoft.com/office/officeart/2005/8/layout/list1"/>
    <dgm:cxn modelId="{63820610-A102-4147-B7A9-CEDE0ACD4A8F}" type="presOf" srcId="{B5228FBB-6653-469B-AC11-CF25D218D059}" destId="{67A86832-38F1-4627-94EE-2CACFBF6FEDE}" srcOrd="0" destOrd="2" presId="urn:microsoft.com/office/officeart/2005/8/layout/list1"/>
    <dgm:cxn modelId="{32DBDE21-9E8F-48E9-B98E-3D198CB5CCCF}" type="presOf" srcId="{31F0AC80-999F-4898-9040-63E55DF374A5}" destId="{4916354F-2502-4914-A73F-21696D72EDE8}" srcOrd="0" destOrd="0" presId="urn:microsoft.com/office/officeart/2005/8/layout/list1"/>
    <dgm:cxn modelId="{C43C6323-00D3-4B74-88CF-050A12A7C051}" srcId="{7B1F3B93-7943-4434-8DC2-0C2F4B8F72F3}" destId="{55AEF49C-2CC9-4DF4-AB18-228DB035224D}" srcOrd="2" destOrd="0" parTransId="{54040E77-43D8-46A9-BA7C-555E4BAC35D3}" sibTransId="{B4464FB4-77D9-40EF-BC2B-455F48EC9DBA}"/>
    <dgm:cxn modelId="{C424712A-CAAD-460F-8EC6-5302137B5334}" type="presOf" srcId="{5D6A38A9-090F-4C27-8467-73E6350830D7}" destId="{341F39A8-2E2A-45D7-8835-A13261158007}" srcOrd="0" destOrd="0" presId="urn:microsoft.com/office/officeart/2005/8/layout/list1"/>
    <dgm:cxn modelId="{320A7630-30EB-424E-A612-CC36BADBFD5C}" type="presOf" srcId="{31F0AC80-999F-4898-9040-63E55DF374A5}" destId="{F3CE3B83-B2D5-4FAD-AFEC-E4C41E4CFBCA}" srcOrd="1" destOrd="0" presId="urn:microsoft.com/office/officeart/2005/8/layout/list1"/>
    <dgm:cxn modelId="{97F6A333-7AB7-4BDC-8FD2-933BD0E18542}" srcId="{7B1F3B93-7943-4434-8DC2-0C2F4B8F72F3}" destId="{44918CD8-8E96-49C9-8D60-C1EAAEF71EE6}" srcOrd="0" destOrd="0" parTransId="{3ED441D2-6EE4-4356-838E-A0F28626EE3D}" sibTransId="{2F827126-BEF7-4667-9301-72C54B684563}"/>
    <dgm:cxn modelId="{1EBDE634-EEB2-4EB7-AA6C-4696CE87F0AA}" type="presOf" srcId="{55AEF49C-2CC9-4DF4-AB18-228DB035224D}" destId="{01E52361-6026-4B52-A14C-25F9AE78A00F}" srcOrd="0" destOrd="2" presId="urn:microsoft.com/office/officeart/2005/8/layout/list1"/>
    <dgm:cxn modelId="{4115CC3B-390A-46F0-AE48-6CE0D7AD9666}" type="presOf" srcId="{7B1F3B93-7943-4434-8DC2-0C2F4B8F72F3}" destId="{E868C0C8-5E9F-4F29-BD04-39CB822D4F10}" srcOrd="0" destOrd="0" presId="urn:microsoft.com/office/officeart/2005/8/layout/list1"/>
    <dgm:cxn modelId="{13404F3D-B516-4CC8-BDED-3A6939D86B7F}" srcId="{5D6A38A9-090F-4C27-8467-73E6350830D7}" destId="{0E53BB00-56BD-4285-B642-AC1C9643913C}" srcOrd="0" destOrd="0" parTransId="{B444B53B-8FB3-48DD-939C-CA29ED5E8AA6}" sibTransId="{77D011C5-ECFE-452A-8614-57D4BDD1E089}"/>
    <dgm:cxn modelId="{D38BF86A-2120-4C5B-BE6A-D997624C8E4D}" srcId="{43F08EE5-AF28-4D5F-9521-1CCE33DC14D9}" destId="{31F0AC80-999F-4898-9040-63E55DF374A5}" srcOrd="2" destOrd="0" parTransId="{DBBC7CAA-70B2-4567-87D2-A9BA5CC9BB83}" sibTransId="{7D474B03-11CB-4D7D-81D8-39674A019774}"/>
    <dgm:cxn modelId="{2AC46F74-307C-4D1E-A499-30B4528C450C}" type="presOf" srcId="{B3378CF3-E21A-42F4-861A-6963ABE72FB5}" destId="{67A86832-38F1-4627-94EE-2CACFBF6FEDE}" srcOrd="0" destOrd="1" presId="urn:microsoft.com/office/officeart/2005/8/layout/list1"/>
    <dgm:cxn modelId="{8DA79F76-7292-402C-9E11-A632CCD3CA49}" srcId="{31F0AC80-999F-4898-9040-63E55DF374A5}" destId="{B3378CF3-E21A-42F4-861A-6963ABE72FB5}" srcOrd="1" destOrd="0" parTransId="{3180D59B-BCFC-4989-A23D-A9CD432756AD}" sibTransId="{537DACE6-3498-43A0-A0E0-595361265884}"/>
    <dgm:cxn modelId="{5F99B158-BA3F-4998-96D1-633B2E54E967}" type="presOf" srcId="{32EEE2B8-3702-4767-BA96-D18860F3C32D}" destId="{F90D1EE5-792C-454A-B5A6-419F7CE5CDD4}" srcOrd="0" destOrd="1" presId="urn:microsoft.com/office/officeart/2005/8/layout/list1"/>
    <dgm:cxn modelId="{CEF1847E-3A1E-44C8-B347-89CFC56CE411}" srcId="{43F08EE5-AF28-4D5F-9521-1CCE33DC14D9}" destId="{5D6A38A9-090F-4C27-8467-73E6350830D7}" srcOrd="0" destOrd="0" parTransId="{BAAA20EB-B15E-4E38-8ED4-33D8326EC9F8}" sibTransId="{C4A0404E-419B-4DC6-9A8E-467B6A236391}"/>
    <dgm:cxn modelId="{CE12E57F-C8E8-4663-85AA-14FDB6FE0F8A}" type="presOf" srcId="{F94D4B5C-199F-4504-A117-FC5AE1D89A55}" destId="{67A86832-38F1-4627-94EE-2CACFBF6FEDE}" srcOrd="0" destOrd="0" presId="urn:microsoft.com/office/officeart/2005/8/layout/list1"/>
    <dgm:cxn modelId="{5205A687-E782-4506-8E16-2BFBC69B435C}" type="presOf" srcId="{EC376472-C50F-4ECD-96AE-AD600A6EA703}" destId="{01E52361-6026-4B52-A14C-25F9AE78A00F}" srcOrd="0" destOrd="1" presId="urn:microsoft.com/office/officeart/2005/8/layout/list1"/>
    <dgm:cxn modelId="{D74DB18C-F5D7-4487-9919-54205BB2A62C}" srcId="{3CF94EA9-232E-4B81-AB63-A91E87A35733}" destId="{EDA3DF7E-4000-498F-B609-140ED977E79D}" srcOrd="0" destOrd="0" parTransId="{99769CA1-1D47-4BA8-81CA-D9C273ACA6F0}" sibTransId="{44941BD4-44F7-43C8-9C00-7FA286FDBB12}"/>
    <dgm:cxn modelId="{4DB1DE90-3D86-4FE4-AC86-1FA7AF7C9D1C}" type="presOf" srcId="{3CF94EA9-232E-4B81-AB63-A91E87A35733}" destId="{79F3834D-931F-4599-A967-ADD53EEEEBDE}" srcOrd="0" destOrd="0" presId="urn:microsoft.com/office/officeart/2005/8/layout/list1"/>
    <dgm:cxn modelId="{C4259C9D-9472-4AB0-9B66-71D3D461DC62}" type="presOf" srcId="{43F08EE5-AF28-4D5F-9521-1CCE33DC14D9}" destId="{C2C68FFF-BD43-4B54-83F1-92AC5738C125}" srcOrd="0" destOrd="0" presId="urn:microsoft.com/office/officeart/2005/8/layout/list1"/>
    <dgm:cxn modelId="{B22313A2-6BE0-4A3B-92EE-BCC01E6E1DEC}" type="presOf" srcId="{7B1F3B93-7943-4434-8DC2-0C2F4B8F72F3}" destId="{A365FB85-6BB3-4934-A32C-82C3283D626B}" srcOrd="1" destOrd="0" presId="urn:microsoft.com/office/officeart/2005/8/layout/list1"/>
    <dgm:cxn modelId="{4BAE98A2-6090-42FF-8B4F-0323B203EACE}" srcId="{31F0AC80-999F-4898-9040-63E55DF374A5}" destId="{B5228FBB-6653-469B-AC11-CF25D218D059}" srcOrd="2" destOrd="0" parTransId="{99513546-FC7D-4D5E-8369-CAD84766E260}" sibTransId="{A9C0FF73-83EF-47C0-BF78-9A452A55FAF6}"/>
    <dgm:cxn modelId="{CFE504A8-F486-47CD-BCB4-A938D88937E0}" srcId="{31F0AC80-999F-4898-9040-63E55DF374A5}" destId="{F94D4B5C-199F-4504-A117-FC5AE1D89A55}" srcOrd="0" destOrd="0" parTransId="{8B16AF90-67A6-4CFF-93FD-30C4B201F9F9}" sibTransId="{39CA4E12-9750-4E09-9482-26F19362DFD0}"/>
    <dgm:cxn modelId="{1E42CFAD-C8C6-40E3-AC19-E2D2781096FE}" type="presOf" srcId="{0E53BB00-56BD-4285-B642-AC1C9643913C}" destId="{F90D1EE5-792C-454A-B5A6-419F7CE5CDD4}" srcOrd="0" destOrd="0" presId="urn:microsoft.com/office/officeart/2005/8/layout/list1"/>
    <dgm:cxn modelId="{F67E98C1-321A-4DC0-AC63-47E76BC2166C}" type="presOf" srcId="{EDA3DF7E-4000-498F-B609-140ED977E79D}" destId="{33DE4433-9B12-41DF-9245-467911800973}" srcOrd="0" destOrd="0" presId="urn:microsoft.com/office/officeart/2005/8/layout/list1"/>
    <dgm:cxn modelId="{08B483DE-3B8A-4438-AAFE-9878178C5AE9}" srcId="{43F08EE5-AF28-4D5F-9521-1CCE33DC14D9}" destId="{3CF94EA9-232E-4B81-AB63-A91E87A35733}" srcOrd="1" destOrd="0" parTransId="{F77B8437-D858-46CA-8D68-6C37063D7F90}" sibTransId="{CA51FD9F-D196-4419-95DD-70BEE84C967F}"/>
    <dgm:cxn modelId="{D441ECE1-552D-4F87-99C0-369817E4D888}" type="presOf" srcId="{44918CD8-8E96-49C9-8D60-C1EAAEF71EE6}" destId="{01E52361-6026-4B52-A14C-25F9AE78A00F}" srcOrd="0" destOrd="0" presId="urn:microsoft.com/office/officeart/2005/8/layout/list1"/>
    <dgm:cxn modelId="{98CB5DE6-15B1-4EBC-A276-26DB6FD3CAEE}" srcId="{7B1F3B93-7943-4434-8DC2-0C2F4B8F72F3}" destId="{EC376472-C50F-4ECD-96AE-AD600A6EA703}" srcOrd="1" destOrd="0" parTransId="{537579F0-A9FC-4FFA-AC21-D9D4BDB50E22}" sibTransId="{017CF568-BFCA-4B1B-9634-ED2DB5593AF3}"/>
    <dgm:cxn modelId="{D11946E6-165A-4AC4-9F08-D5F096E7DE64}" type="presOf" srcId="{5D6A38A9-090F-4C27-8467-73E6350830D7}" destId="{D72E5A3C-BF76-4F12-9C51-CD122CB8FE35}" srcOrd="1" destOrd="0" presId="urn:microsoft.com/office/officeart/2005/8/layout/list1"/>
    <dgm:cxn modelId="{34D012EF-0719-4E38-ACE8-4ED71AA0BEB1}" srcId="{43F08EE5-AF28-4D5F-9521-1CCE33DC14D9}" destId="{7B1F3B93-7943-4434-8DC2-0C2F4B8F72F3}" srcOrd="3" destOrd="0" parTransId="{E44C492C-2D0F-4832-BE2D-CB73B54AF50F}" sibTransId="{DF074FCC-EA0E-40EE-9BDD-F320BAF0A0CE}"/>
    <dgm:cxn modelId="{92F51AF2-2109-4A3A-9B66-DA78E805E967}" srcId="{5D6A38A9-090F-4C27-8467-73E6350830D7}" destId="{32EEE2B8-3702-4767-BA96-D18860F3C32D}" srcOrd="1" destOrd="0" parTransId="{11C8144F-62A8-4FC2-9C8E-5B747D0117EC}" sibTransId="{2B1D8165-2F12-462E-8D4D-597A368B83E6}"/>
    <dgm:cxn modelId="{52BF7BF1-9561-4EB9-B266-E67FEA8F9DEA}" type="presParOf" srcId="{C2C68FFF-BD43-4B54-83F1-92AC5738C125}" destId="{9428919B-F4E0-46A5-A443-F0269079AEC4}" srcOrd="0" destOrd="0" presId="urn:microsoft.com/office/officeart/2005/8/layout/list1"/>
    <dgm:cxn modelId="{19A80BCD-A919-4538-BDA8-6879E42BCDD4}" type="presParOf" srcId="{9428919B-F4E0-46A5-A443-F0269079AEC4}" destId="{341F39A8-2E2A-45D7-8835-A13261158007}" srcOrd="0" destOrd="0" presId="urn:microsoft.com/office/officeart/2005/8/layout/list1"/>
    <dgm:cxn modelId="{024D47CF-0D44-4A2D-9D4C-1E572BD87701}" type="presParOf" srcId="{9428919B-F4E0-46A5-A443-F0269079AEC4}" destId="{D72E5A3C-BF76-4F12-9C51-CD122CB8FE35}" srcOrd="1" destOrd="0" presId="urn:microsoft.com/office/officeart/2005/8/layout/list1"/>
    <dgm:cxn modelId="{6E5F0DB8-98CF-4066-97F1-729796EFF78B}" type="presParOf" srcId="{C2C68FFF-BD43-4B54-83F1-92AC5738C125}" destId="{649CAC83-55BF-44F2-A2DA-1436A20C820F}" srcOrd="1" destOrd="0" presId="urn:microsoft.com/office/officeart/2005/8/layout/list1"/>
    <dgm:cxn modelId="{B08033EB-C0F1-4A2D-9FAB-B898AEAA6B68}" type="presParOf" srcId="{C2C68FFF-BD43-4B54-83F1-92AC5738C125}" destId="{F90D1EE5-792C-454A-B5A6-419F7CE5CDD4}" srcOrd="2" destOrd="0" presId="urn:microsoft.com/office/officeart/2005/8/layout/list1"/>
    <dgm:cxn modelId="{DC357BC2-A701-49B7-A0E0-188F79441366}" type="presParOf" srcId="{C2C68FFF-BD43-4B54-83F1-92AC5738C125}" destId="{A05A3AB0-8276-4AAC-BBB2-3C6526EF405E}" srcOrd="3" destOrd="0" presId="urn:microsoft.com/office/officeart/2005/8/layout/list1"/>
    <dgm:cxn modelId="{3D55B111-D52B-49FF-8B27-F42787466DF8}" type="presParOf" srcId="{C2C68FFF-BD43-4B54-83F1-92AC5738C125}" destId="{64A069D0-6D38-41FC-ADE4-464964FB5C8C}" srcOrd="4" destOrd="0" presId="urn:microsoft.com/office/officeart/2005/8/layout/list1"/>
    <dgm:cxn modelId="{E9F54279-BCE2-4475-81D3-2F63E7E5D42E}" type="presParOf" srcId="{64A069D0-6D38-41FC-ADE4-464964FB5C8C}" destId="{79F3834D-931F-4599-A967-ADD53EEEEBDE}" srcOrd="0" destOrd="0" presId="urn:microsoft.com/office/officeart/2005/8/layout/list1"/>
    <dgm:cxn modelId="{74E7908D-2A5B-4A86-AB23-D90BA6F770DD}" type="presParOf" srcId="{64A069D0-6D38-41FC-ADE4-464964FB5C8C}" destId="{F96C9BE3-0A7E-4B11-AFDF-8D31751ACEE6}" srcOrd="1" destOrd="0" presId="urn:microsoft.com/office/officeart/2005/8/layout/list1"/>
    <dgm:cxn modelId="{A46CFBE8-D545-4CE9-BD3C-B81F480B6E41}" type="presParOf" srcId="{C2C68FFF-BD43-4B54-83F1-92AC5738C125}" destId="{DCA6EB02-0508-4BB0-808C-810305545929}" srcOrd="5" destOrd="0" presId="urn:microsoft.com/office/officeart/2005/8/layout/list1"/>
    <dgm:cxn modelId="{7BCA17DF-1A0E-48D8-907A-5EE2F5E8F37F}" type="presParOf" srcId="{C2C68FFF-BD43-4B54-83F1-92AC5738C125}" destId="{33DE4433-9B12-41DF-9245-467911800973}" srcOrd="6" destOrd="0" presId="urn:microsoft.com/office/officeart/2005/8/layout/list1"/>
    <dgm:cxn modelId="{D91838F1-8F3D-4290-AF41-9B010B92CEC3}" type="presParOf" srcId="{C2C68FFF-BD43-4B54-83F1-92AC5738C125}" destId="{71AED5DC-9930-4CC9-A372-08DB5A4D0367}" srcOrd="7" destOrd="0" presId="urn:microsoft.com/office/officeart/2005/8/layout/list1"/>
    <dgm:cxn modelId="{B994F780-6881-4C58-B430-FD9C28B044D9}" type="presParOf" srcId="{C2C68FFF-BD43-4B54-83F1-92AC5738C125}" destId="{A39A19F4-7FA4-41FF-A3AE-0AD477A6ED7D}" srcOrd="8" destOrd="0" presId="urn:microsoft.com/office/officeart/2005/8/layout/list1"/>
    <dgm:cxn modelId="{98709B7B-7019-4718-950A-7638ABEF463E}" type="presParOf" srcId="{A39A19F4-7FA4-41FF-A3AE-0AD477A6ED7D}" destId="{4916354F-2502-4914-A73F-21696D72EDE8}" srcOrd="0" destOrd="0" presId="urn:microsoft.com/office/officeart/2005/8/layout/list1"/>
    <dgm:cxn modelId="{55921478-FCDB-42BC-9F30-E279EA44DB6F}" type="presParOf" srcId="{A39A19F4-7FA4-41FF-A3AE-0AD477A6ED7D}" destId="{F3CE3B83-B2D5-4FAD-AFEC-E4C41E4CFBCA}" srcOrd="1" destOrd="0" presId="urn:microsoft.com/office/officeart/2005/8/layout/list1"/>
    <dgm:cxn modelId="{3479F90D-E6F1-43DC-BBDD-CDAB0ED60831}" type="presParOf" srcId="{C2C68FFF-BD43-4B54-83F1-92AC5738C125}" destId="{2B96F9B5-B357-4518-8F4C-5D47B615A57E}" srcOrd="9" destOrd="0" presId="urn:microsoft.com/office/officeart/2005/8/layout/list1"/>
    <dgm:cxn modelId="{C4C239BB-51B3-49AF-83DF-65523318D2B1}" type="presParOf" srcId="{C2C68FFF-BD43-4B54-83F1-92AC5738C125}" destId="{67A86832-38F1-4627-94EE-2CACFBF6FEDE}" srcOrd="10" destOrd="0" presId="urn:microsoft.com/office/officeart/2005/8/layout/list1"/>
    <dgm:cxn modelId="{537309C9-DF1D-4A49-9B09-C8AC529154EE}" type="presParOf" srcId="{C2C68FFF-BD43-4B54-83F1-92AC5738C125}" destId="{B0364805-B24D-4C52-94F4-A270927188C4}" srcOrd="11" destOrd="0" presId="urn:microsoft.com/office/officeart/2005/8/layout/list1"/>
    <dgm:cxn modelId="{9BDCCC0B-D3A0-4A4E-B588-EC467672E88E}" type="presParOf" srcId="{C2C68FFF-BD43-4B54-83F1-92AC5738C125}" destId="{368CDABE-75E8-4D4B-BDD1-F6C10B87A6E5}" srcOrd="12" destOrd="0" presId="urn:microsoft.com/office/officeart/2005/8/layout/list1"/>
    <dgm:cxn modelId="{9ED98E47-12DF-4507-9A4F-D9A1BAC1D2BE}" type="presParOf" srcId="{368CDABE-75E8-4D4B-BDD1-F6C10B87A6E5}" destId="{E868C0C8-5E9F-4F29-BD04-39CB822D4F10}" srcOrd="0" destOrd="0" presId="urn:microsoft.com/office/officeart/2005/8/layout/list1"/>
    <dgm:cxn modelId="{F3F93D85-A165-4467-AA31-25115B386BBE}" type="presParOf" srcId="{368CDABE-75E8-4D4B-BDD1-F6C10B87A6E5}" destId="{A365FB85-6BB3-4934-A32C-82C3283D626B}" srcOrd="1" destOrd="0" presId="urn:microsoft.com/office/officeart/2005/8/layout/list1"/>
    <dgm:cxn modelId="{BA13A46D-AAAC-4317-8341-7F7E75836C5D}" type="presParOf" srcId="{C2C68FFF-BD43-4B54-83F1-92AC5738C125}" destId="{9301F524-E34F-44E9-8D60-3B109CA15433}" srcOrd="13" destOrd="0" presId="urn:microsoft.com/office/officeart/2005/8/layout/list1"/>
    <dgm:cxn modelId="{EADD53EF-9974-402C-B9DA-5B66DAF034AF}" type="presParOf" srcId="{C2C68FFF-BD43-4B54-83F1-92AC5738C125}" destId="{01E52361-6026-4B52-A14C-25F9AE78A00F}"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41D9A-15C4-47C6-85F3-4225831F0882}">
      <dsp:nvSpPr>
        <dsp:cNvPr id="0" name=""/>
        <dsp:cNvSpPr/>
      </dsp:nvSpPr>
      <dsp:spPr>
        <a:xfrm rot="5400000">
          <a:off x="6488481" y="-2809360"/>
          <a:ext cx="944973" cy="680484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210" tIns="78105" rIns="156210" bIns="78105" numCol="1" spcCol="1270" anchor="ctr" anchorCtr="0">
          <a:noAutofit/>
        </a:bodyPr>
        <a:lstStyle/>
        <a:p>
          <a:pPr marL="171450" lvl="1" indent="-171450" algn="l" defTabSz="800100">
            <a:lnSpc>
              <a:spcPct val="90000"/>
            </a:lnSpc>
            <a:spcBef>
              <a:spcPct val="0"/>
            </a:spcBef>
            <a:spcAft>
              <a:spcPct val="15000"/>
            </a:spcAft>
            <a:buChar char="•"/>
          </a:pPr>
          <a:r>
            <a:rPr lang="en-US" altLang="en-US" sz="1800" kern="1200" dirty="0">
              <a:solidFill>
                <a:schemeClr val="bg2"/>
              </a:solidFill>
              <a:cs typeface="Tahoma" pitchFamily="34" charset="0"/>
            </a:rPr>
            <a:t>All </a:t>
          </a:r>
          <a:r>
            <a:rPr lang="en-US" altLang="en-US" sz="1800" b="1" i="1" kern="1200" dirty="0">
              <a:solidFill>
                <a:schemeClr val="bg2"/>
              </a:solidFill>
              <a:cs typeface="Tahoma" pitchFamily="34" charset="0"/>
            </a:rPr>
            <a:t>internationally recognized safety documents</a:t>
          </a:r>
          <a:r>
            <a:rPr lang="en-US" altLang="en-US" sz="1800" kern="1200" dirty="0">
              <a:solidFill>
                <a:schemeClr val="bg2"/>
              </a:solidFill>
              <a:cs typeface="Tahoma" pitchFamily="34" charset="0"/>
            </a:rPr>
            <a:t> for </a:t>
          </a:r>
          <a:r>
            <a:rPr lang="en-US" altLang="en-US" sz="1800" b="1" i="1" kern="1200" dirty="0">
              <a:solidFill>
                <a:schemeClr val="bg2"/>
              </a:solidFill>
              <a:cs typeface="Tahoma" pitchFamily="34" charset="0"/>
            </a:rPr>
            <a:t>IMP </a:t>
          </a:r>
          <a:r>
            <a:rPr lang="en-US" altLang="en-US" sz="1800" b="1" i="1" u="none" kern="1200" dirty="0">
              <a:solidFill>
                <a:schemeClr val="bg2"/>
              </a:solidFill>
              <a:cs typeface="Tahoma" pitchFamily="34" charset="0"/>
            </a:rPr>
            <a:t>compounds </a:t>
          </a:r>
          <a:r>
            <a:rPr lang="en-US" altLang="en-US" sz="1800" kern="1200" dirty="0">
              <a:solidFill>
                <a:schemeClr val="bg2"/>
              </a:solidFill>
              <a:cs typeface="Tahoma" pitchFamily="34" charset="0"/>
            </a:rPr>
            <a:t>for Investigators and IRB/IECs on Interventional Studies </a:t>
          </a:r>
          <a:endParaRPr lang="en-US" sz="1800" kern="1200" dirty="0">
            <a:solidFill>
              <a:schemeClr val="bg2"/>
            </a:solidFill>
          </a:endParaRPr>
        </a:p>
      </dsp:txBody>
      <dsp:txXfrm rot="-5400000">
        <a:off x="3558543" y="166708"/>
        <a:ext cx="6758719" cy="852713"/>
      </dsp:txXfrm>
    </dsp:sp>
    <dsp:sp modelId="{24C9DAE5-53F6-4C85-80A8-C564EFEF2EF6}">
      <dsp:nvSpPr>
        <dsp:cNvPr id="0" name=""/>
        <dsp:cNvSpPr/>
      </dsp:nvSpPr>
      <dsp:spPr>
        <a:xfrm>
          <a:off x="269184" y="2455"/>
          <a:ext cx="3289358" cy="11812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Availability</a:t>
          </a:r>
        </a:p>
      </dsp:txBody>
      <dsp:txXfrm>
        <a:off x="326846" y="60117"/>
        <a:ext cx="3174034" cy="1065893"/>
      </dsp:txXfrm>
    </dsp:sp>
    <dsp:sp modelId="{AC101BCE-8AFB-474B-8BA4-3F7C32EDF12E}">
      <dsp:nvSpPr>
        <dsp:cNvPr id="0" name=""/>
        <dsp:cNvSpPr/>
      </dsp:nvSpPr>
      <dsp:spPr>
        <a:xfrm rot="5400000">
          <a:off x="6488481" y="-1569082"/>
          <a:ext cx="944973" cy="680484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altLang="en-US" sz="1800" kern="1200" dirty="0">
              <a:solidFill>
                <a:schemeClr val="bg2"/>
              </a:solidFill>
              <a:cs typeface="Tahoma" pitchFamily="34" charset="0"/>
            </a:rPr>
            <a:t>Alerting Options are set globally</a:t>
          </a:r>
          <a:endParaRPr lang="en-US" sz="1800" kern="1200" dirty="0">
            <a:solidFill>
              <a:schemeClr val="bg2"/>
            </a:solidFill>
          </a:endParaRPr>
        </a:p>
      </dsp:txBody>
      <dsp:txXfrm rot="-5400000">
        <a:off x="3558543" y="1406986"/>
        <a:ext cx="6758719" cy="852713"/>
      </dsp:txXfrm>
    </dsp:sp>
    <dsp:sp modelId="{B3C1D793-2E69-41E8-A5E9-F2C1D34EAC9C}">
      <dsp:nvSpPr>
        <dsp:cNvPr id="0" name=""/>
        <dsp:cNvSpPr/>
      </dsp:nvSpPr>
      <dsp:spPr>
        <a:xfrm>
          <a:off x="269184" y="1256695"/>
          <a:ext cx="3289358" cy="11812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Standardization &amp; Transparency</a:t>
          </a:r>
        </a:p>
      </dsp:txBody>
      <dsp:txXfrm>
        <a:off x="326846" y="1314357"/>
        <a:ext cx="3174034" cy="1065893"/>
      </dsp:txXfrm>
    </dsp:sp>
    <dsp:sp modelId="{D4B2AA7B-4C33-4155-AFE9-281995B453D4}">
      <dsp:nvSpPr>
        <dsp:cNvPr id="0" name=""/>
        <dsp:cNvSpPr/>
      </dsp:nvSpPr>
      <dsp:spPr>
        <a:xfrm rot="5400000">
          <a:off x="6488481" y="-328804"/>
          <a:ext cx="944973" cy="680484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altLang="en-US" sz="1800" kern="1200" dirty="0">
              <a:solidFill>
                <a:schemeClr val="bg2"/>
              </a:solidFill>
              <a:cs typeface="Tahoma" pitchFamily="34" charset="0"/>
            </a:rPr>
            <a:t>Each country defines country alerting rules from the global alerting options</a:t>
          </a:r>
          <a:endParaRPr lang="en-US" sz="1800" kern="1200" dirty="0">
            <a:solidFill>
              <a:schemeClr val="bg2"/>
            </a:solidFill>
          </a:endParaRPr>
        </a:p>
        <a:p>
          <a:pPr marL="171450" lvl="1" indent="-171450" algn="l" defTabSz="800100">
            <a:lnSpc>
              <a:spcPct val="90000"/>
            </a:lnSpc>
            <a:spcBef>
              <a:spcPct val="0"/>
            </a:spcBef>
            <a:spcAft>
              <a:spcPct val="15000"/>
            </a:spcAft>
            <a:buChar char="•"/>
          </a:pPr>
          <a:r>
            <a:rPr lang="en-US" sz="1800" kern="1200" dirty="0">
              <a:solidFill>
                <a:schemeClr val="bg2"/>
              </a:solidFill>
            </a:rPr>
            <a:t>All safety documents available in system</a:t>
          </a:r>
        </a:p>
      </dsp:txBody>
      <dsp:txXfrm rot="-5400000">
        <a:off x="3558543" y="2647264"/>
        <a:ext cx="6758719" cy="852713"/>
      </dsp:txXfrm>
    </dsp:sp>
    <dsp:sp modelId="{1C5DC7D7-0A92-468D-B0B3-99AA7617F9F8}">
      <dsp:nvSpPr>
        <dsp:cNvPr id="0" name=""/>
        <dsp:cNvSpPr/>
      </dsp:nvSpPr>
      <dsp:spPr>
        <a:xfrm>
          <a:off x="269184" y="2483011"/>
          <a:ext cx="3289358" cy="11812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Customization &amp; Flexibility</a:t>
          </a:r>
        </a:p>
      </dsp:txBody>
      <dsp:txXfrm>
        <a:off x="326846" y="2540673"/>
        <a:ext cx="3174034" cy="1065893"/>
      </dsp:txXfrm>
    </dsp:sp>
    <dsp:sp modelId="{2041EF2D-333F-4FE6-82AB-C0563935D31E}">
      <dsp:nvSpPr>
        <dsp:cNvPr id="0" name=""/>
        <dsp:cNvSpPr/>
      </dsp:nvSpPr>
      <dsp:spPr>
        <a:xfrm rot="5400000">
          <a:off x="6436156" y="911473"/>
          <a:ext cx="944973" cy="680484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altLang="en-US" sz="1800" kern="1200" dirty="0">
              <a:solidFill>
                <a:schemeClr val="bg2"/>
              </a:solidFill>
              <a:cs typeface="Tahoma" pitchFamily="34" charset="0"/>
            </a:rPr>
            <a:t>Alerted that new safety documents are available based on the country alerting rules. </a:t>
          </a:r>
          <a:endParaRPr lang="en-US" sz="1800" kern="1200" dirty="0">
            <a:solidFill>
              <a:schemeClr val="bg2"/>
            </a:solidFill>
          </a:endParaRPr>
        </a:p>
        <a:p>
          <a:pPr marL="171450" lvl="1" indent="-171450" algn="l" defTabSz="800100">
            <a:lnSpc>
              <a:spcPct val="90000"/>
            </a:lnSpc>
            <a:spcBef>
              <a:spcPct val="0"/>
            </a:spcBef>
            <a:spcAft>
              <a:spcPct val="15000"/>
            </a:spcAft>
            <a:buChar char="•"/>
          </a:pPr>
          <a:r>
            <a:rPr lang="en-US" altLang="en-US" sz="1800" kern="1200" dirty="0">
              <a:solidFill>
                <a:schemeClr val="bg2"/>
              </a:solidFill>
              <a:cs typeface="Tahoma" pitchFamily="34" charset="0"/>
            </a:rPr>
            <a:t>Can receive “all alerts” if required. </a:t>
          </a:r>
          <a:endParaRPr lang="en-US" sz="1800" kern="1200" dirty="0">
            <a:solidFill>
              <a:schemeClr val="bg2"/>
            </a:solidFill>
          </a:endParaRPr>
        </a:p>
      </dsp:txBody>
      <dsp:txXfrm rot="-5400000">
        <a:off x="3506218" y="3887541"/>
        <a:ext cx="6758719" cy="852713"/>
      </dsp:txXfrm>
    </dsp:sp>
    <dsp:sp modelId="{2EF4618E-DF50-4203-ACC0-EA6234C40C00}">
      <dsp:nvSpPr>
        <dsp:cNvPr id="0" name=""/>
        <dsp:cNvSpPr/>
      </dsp:nvSpPr>
      <dsp:spPr>
        <a:xfrm>
          <a:off x="269184" y="3723289"/>
          <a:ext cx="3237033" cy="11812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Investigator &amp; Ethics Committee </a:t>
          </a:r>
        </a:p>
      </dsp:txBody>
      <dsp:txXfrm>
        <a:off x="326846" y="3780951"/>
        <a:ext cx="3121709" cy="10658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C0B39D-522D-4410-A210-5B47919686AC}">
      <dsp:nvSpPr>
        <dsp:cNvPr id="0" name=""/>
        <dsp:cNvSpPr/>
      </dsp:nvSpPr>
      <dsp:spPr>
        <a:xfrm>
          <a:off x="0" y="4356904"/>
          <a:ext cx="9647154" cy="953184"/>
        </a:xfrm>
        <a:prstGeom prst="rect">
          <a:avLst/>
        </a:prstGeom>
        <a:gradFill rotWithShape="0">
          <a:gsLst>
            <a:gs pos="0">
              <a:sysClr val="window" lastClr="FFFFFF">
                <a:hueOff val="0"/>
                <a:satOff val="0"/>
                <a:lumOff val="0"/>
                <a:alphaOff val="0"/>
                <a:shade val="51000"/>
                <a:satMod val="130000"/>
              </a:sysClr>
            </a:gs>
            <a:gs pos="80000">
              <a:sysClr val="window" lastClr="FFFFFF">
                <a:hueOff val="0"/>
                <a:satOff val="0"/>
                <a:lumOff val="0"/>
                <a:alphaOff val="0"/>
                <a:shade val="93000"/>
                <a:satMod val="130000"/>
              </a:sysClr>
            </a:gs>
            <a:gs pos="100000">
              <a:sysClr val="window" lastClr="FFFFFF">
                <a:hueOff val="0"/>
                <a:satOff val="0"/>
                <a:lumOff val="0"/>
                <a:alphaOff val="0"/>
                <a:shade val="94000"/>
                <a:satMod val="135000"/>
              </a:sys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b="1" kern="1200" dirty="0">
              <a:solidFill>
                <a:schemeClr val="accent1"/>
              </a:solidFill>
              <a:latin typeface="Arial"/>
              <a:ea typeface="+mn-ea"/>
              <a:cs typeface="+mn-cs"/>
            </a:rPr>
            <a:t>Quality Oversight</a:t>
          </a:r>
        </a:p>
      </dsp:txBody>
      <dsp:txXfrm>
        <a:off x="0" y="4356904"/>
        <a:ext cx="9647154" cy="514719"/>
      </dsp:txXfrm>
    </dsp:sp>
    <dsp:sp modelId="{9582C1D9-57BD-4D8E-A3F4-C3F33424E5DE}">
      <dsp:nvSpPr>
        <dsp:cNvPr id="0" name=""/>
        <dsp:cNvSpPr/>
      </dsp:nvSpPr>
      <dsp:spPr>
        <a:xfrm>
          <a:off x="4710" y="4873430"/>
          <a:ext cx="3212577" cy="438464"/>
        </a:xfrm>
        <a:prstGeom prst="rect">
          <a:avLst/>
        </a:prstGeom>
        <a:solidFill>
          <a:sysClr val="window" lastClr="FFFFFF">
            <a:alpha val="90000"/>
            <a:tint val="40000"/>
            <a:hueOff val="0"/>
            <a:satOff val="0"/>
            <a:lumOff val="0"/>
            <a:alphaOff val="0"/>
          </a:sysClr>
        </a:solidFill>
        <a:ln w="9525" cap="flat" cmpd="sng" algn="ctr">
          <a:solidFill>
            <a:srgbClr val="00AF41">
              <a:alpha val="90000"/>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hueOff val="0"/>
                  <a:satOff val="0"/>
                  <a:lumOff val="0"/>
                  <a:alphaOff val="0"/>
                </a:sysClr>
              </a:solidFill>
              <a:latin typeface="Arial"/>
              <a:ea typeface="+mn-ea"/>
              <a:cs typeface="+mn-cs"/>
            </a:rPr>
            <a:t>Accountabilities</a:t>
          </a:r>
        </a:p>
      </dsp:txBody>
      <dsp:txXfrm>
        <a:off x="4710" y="4873430"/>
        <a:ext cx="3212577" cy="438464"/>
      </dsp:txXfrm>
    </dsp:sp>
    <dsp:sp modelId="{9B2D44E5-6F5F-4229-987D-31CCF76305FB}">
      <dsp:nvSpPr>
        <dsp:cNvPr id="0" name=""/>
        <dsp:cNvSpPr/>
      </dsp:nvSpPr>
      <dsp:spPr>
        <a:xfrm>
          <a:off x="3217288" y="4873430"/>
          <a:ext cx="3212577" cy="438464"/>
        </a:xfrm>
        <a:prstGeom prst="rect">
          <a:avLst/>
        </a:prstGeom>
        <a:solidFill>
          <a:sysClr val="window" lastClr="FFFFFF">
            <a:alpha val="90000"/>
            <a:tint val="40000"/>
            <a:hueOff val="0"/>
            <a:satOff val="0"/>
            <a:lumOff val="0"/>
            <a:alphaOff val="0"/>
          </a:sysClr>
        </a:solidFill>
        <a:ln w="9525" cap="flat" cmpd="sng" algn="ctr">
          <a:solidFill>
            <a:srgbClr val="00AF41">
              <a:alpha val="90000"/>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hueOff val="0"/>
                  <a:satOff val="0"/>
                  <a:lumOff val="0"/>
                  <a:alphaOff val="0"/>
                </a:sysClr>
              </a:solidFill>
              <a:latin typeface="Arial"/>
              <a:ea typeface="+mn-ea"/>
              <a:cs typeface="+mn-cs"/>
            </a:rPr>
            <a:t>Fragmented Process</a:t>
          </a:r>
        </a:p>
      </dsp:txBody>
      <dsp:txXfrm>
        <a:off x="3217288" y="4873430"/>
        <a:ext cx="3212577" cy="438464"/>
      </dsp:txXfrm>
    </dsp:sp>
    <dsp:sp modelId="{6D28CD5E-3FEA-4715-B752-56E06C5CF565}">
      <dsp:nvSpPr>
        <dsp:cNvPr id="0" name=""/>
        <dsp:cNvSpPr/>
      </dsp:nvSpPr>
      <dsp:spPr>
        <a:xfrm>
          <a:off x="6429865" y="4873430"/>
          <a:ext cx="3212577" cy="438464"/>
        </a:xfrm>
        <a:prstGeom prst="rect">
          <a:avLst/>
        </a:prstGeom>
        <a:solidFill>
          <a:sysClr val="window" lastClr="FFFFFF">
            <a:alpha val="90000"/>
            <a:tint val="40000"/>
            <a:hueOff val="0"/>
            <a:satOff val="0"/>
            <a:lumOff val="0"/>
            <a:alphaOff val="0"/>
          </a:sysClr>
        </a:solidFill>
        <a:ln w="9525" cap="flat" cmpd="sng" algn="ctr">
          <a:solidFill>
            <a:srgbClr val="00AF41">
              <a:alpha val="90000"/>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hueOff val="0"/>
                  <a:satOff val="0"/>
                  <a:lumOff val="0"/>
                  <a:alphaOff val="0"/>
                </a:sysClr>
              </a:solidFill>
              <a:latin typeface="Arial"/>
              <a:ea typeface="+mn-ea"/>
              <a:cs typeface="+mn-cs"/>
            </a:rPr>
            <a:t>Compliance</a:t>
          </a:r>
        </a:p>
      </dsp:txBody>
      <dsp:txXfrm>
        <a:off x="6429865" y="4873430"/>
        <a:ext cx="3212577" cy="438464"/>
      </dsp:txXfrm>
    </dsp:sp>
    <dsp:sp modelId="{2919150C-4DB0-4B09-AE98-C23AE16DDB91}">
      <dsp:nvSpPr>
        <dsp:cNvPr id="0" name=""/>
        <dsp:cNvSpPr/>
      </dsp:nvSpPr>
      <dsp:spPr>
        <a:xfrm rot="10800000">
          <a:off x="0" y="2905205"/>
          <a:ext cx="9647154" cy="1465997"/>
        </a:xfrm>
        <a:prstGeom prst="upArrowCallout">
          <a:avLst/>
        </a:prstGeom>
        <a:gradFill rotWithShape="0">
          <a:gsLst>
            <a:gs pos="0">
              <a:sysClr val="window" lastClr="FFFFFF">
                <a:hueOff val="0"/>
                <a:satOff val="0"/>
                <a:lumOff val="0"/>
                <a:alphaOff val="0"/>
                <a:shade val="51000"/>
                <a:satMod val="130000"/>
              </a:sysClr>
            </a:gs>
            <a:gs pos="80000">
              <a:sysClr val="window" lastClr="FFFFFF">
                <a:hueOff val="0"/>
                <a:satOff val="0"/>
                <a:lumOff val="0"/>
                <a:alphaOff val="0"/>
                <a:shade val="93000"/>
                <a:satMod val="130000"/>
              </a:sysClr>
            </a:gs>
            <a:gs pos="100000">
              <a:sysClr val="window" lastClr="FFFFFF">
                <a:hueOff val="0"/>
                <a:satOff val="0"/>
                <a:lumOff val="0"/>
                <a:alphaOff val="0"/>
                <a:shade val="94000"/>
                <a:satMod val="135000"/>
              </a:sys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b="1" kern="1200" dirty="0">
              <a:solidFill>
                <a:schemeClr val="accent1"/>
              </a:solidFill>
              <a:latin typeface="Arial"/>
              <a:ea typeface="+mn-ea"/>
              <a:cs typeface="+mn-cs"/>
            </a:rPr>
            <a:t>Resources</a:t>
          </a:r>
        </a:p>
      </dsp:txBody>
      <dsp:txXfrm rot="-10800000">
        <a:off x="0" y="3085421"/>
        <a:ext cx="9647154" cy="334349"/>
      </dsp:txXfrm>
    </dsp:sp>
    <dsp:sp modelId="{CF3FCF26-2A9F-4BCD-9485-F4C91A771A69}">
      <dsp:nvSpPr>
        <dsp:cNvPr id="0" name=""/>
        <dsp:cNvSpPr/>
      </dsp:nvSpPr>
      <dsp:spPr>
        <a:xfrm>
          <a:off x="4710" y="3462349"/>
          <a:ext cx="3212577" cy="438333"/>
        </a:xfrm>
        <a:prstGeom prst="rect">
          <a:avLst/>
        </a:prstGeom>
        <a:solidFill>
          <a:sysClr val="window" lastClr="FFFFFF">
            <a:alpha val="90000"/>
            <a:tint val="40000"/>
            <a:hueOff val="0"/>
            <a:satOff val="0"/>
            <a:lumOff val="0"/>
            <a:alphaOff val="0"/>
          </a:sysClr>
        </a:solidFill>
        <a:ln w="9525" cap="flat" cmpd="sng" algn="ctr">
          <a:solidFill>
            <a:srgbClr val="00AF41">
              <a:alpha val="90000"/>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hueOff val="0"/>
                  <a:satOff val="0"/>
                  <a:lumOff val="0"/>
                  <a:alphaOff val="0"/>
                </a:sysClr>
              </a:solidFill>
              <a:latin typeface="Arial"/>
              <a:ea typeface="+mn-ea"/>
              <a:cs typeface="+mn-cs"/>
            </a:rPr>
            <a:t>Sites/IRB/IECs</a:t>
          </a:r>
        </a:p>
      </dsp:txBody>
      <dsp:txXfrm>
        <a:off x="4710" y="3462349"/>
        <a:ext cx="3212577" cy="438333"/>
      </dsp:txXfrm>
    </dsp:sp>
    <dsp:sp modelId="{245A223D-F8A4-440A-A4B6-0708BE0C6075}">
      <dsp:nvSpPr>
        <dsp:cNvPr id="0" name=""/>
        <dsp:cNvSpPr/>
      </dsp:nvSpPr>
      <dsp:spPr>
        <a:xfrm>
          <a:off x="3217288" y="3462349"/>
          <a:ext cx="3212577" cy="438333"/>
        </a:xfrm>
        <a:prstGeom prst="rect">
          <a:avLst/>
        </a:prstGeom>
        <a:solidFill>
          <a:sysClr val="window" lastClr="FFFFFF">
            <a:alpha val="90000"/>
            <a:tint val="40000"/>
            <a:hueOff val="0"/>
            <a:satOff val="0"/>
            <a:lumOff val="0"/>
            <a:alphaOff val="0"/>
          </a:sysClr>
        </a:solidFill>
        <a:ln w="9525" cap="flat" cmpd="sng" algn="ctr">
          <a:solidFill>
            <a:srgbClr val="00AF41">
              <a:alpha val="90000"/>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hueOff val="0"/>
                  <a:satOff val="0"/>
                  <a:lumOff val="0"/>
                  <a:alphaOff val="0"/>
                </a:sysClr>
              </a:solidFill>
              <a:latin typeface="Arial"/>
              <a:ea typeface="+mn-ea"/>
              <a:cs typeface="+mn-cs"/>
            </a:rPr>
            <a:t>Study Teams</a:t>
          </a:r>
        </a:p>
      </dsp:txBody>
      <dsp:txXfrm>
        <a:off x="3217288" y="3462349"/>
        <a:ext cx="3212577" cy="438333"/>
      </dsp:txXfrm>
    </dsp:sp>
    <dsp:sp modelId="{642186E4-02A1-47B6-8473-6E9F9CB8A9D2}">
      <dsp:nvSpPr>
        <dsp:cNvPr id="0" name=""/>
        <dsp:cNvSpPr/>
      </dsp:nvSpPr>
      <dsp:spPr>
        <a:xfrm>
          <a:off x="6429865" y="3462349"/>
          <a:ext cx="3212577" cy="438333"/>
        </a:xfrm>
        <a:prstGeom prst="rect">
          <a:avLst/>
        </a:prstGeom>
        <a:solidFill>
          <a:sysClr val="window" lastClr="FFFFFF">
            <a:alpha val="90000"/>
            <a:tint val="40000"/>
            <a:hueOff val="0"/>
            <a:satOff val="0"/>
            <a:lumOff val="0"/>
            <a:alphaOff val="0"/>
          </a:sysClr>
        </a:solidFill>
        <a:ln w="9525" cap="flat" cmpd="sng" algn="ctr">
          <a:solidFill>
            <a:srgbClr val="00AF41">
              <a:alpha val="90000"/>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hueOff val="0"/>
                  <a:satOff val="0"/>
                  <a:lumOff val="0"/>
                  <a:alphaOff val="0"/>
                </a:sysClr>
              </a:solidFill>
              <a:latin typeface="Arial"/>
              <a:ea typeface="+mn-ea"/>
              <a:cs typeface="+mn-cs"/>
            </a:rPr>
            <a:t>Monitors</a:t>
          </a:r>
        </a:p>
      </dsp:txBody>
      <dsp:txXfrm>
        <a:off x="6429865" y="3462349"/>
        <a:ext cx="3212577" cy="438333"/>
      </dsp:txXfrm>
    </dsp:sp>
    <dsp:sp modelId="{A5784740-E753-4E67-A430-CAAF53188C46}">
      <dsp:nvSpPr>
        <dsp:cNvPr id="0" name=""/>
        <dsp:cNvSpPr/>
      </dsp:nvSpPr>
      <dsp:spPr>
        <a:xfrm rot="10800000">
          <a:off x="0" y="1453505"/>
          <a:ext cx="9647154" cy="1465997"/>
        </a:xfrm>
        <a:prstGeom prst="upArrowCallout">
          <a:avLst/>
        </a:prstGeom>
        <a:gradFill rotWithShape="0">
          <a:gsLst>
            <a:gs pos="0">
              <a:sysClr val="window" lastClr="FFFFFF">
                <a:hueOff val="0"/>
                <a:satOff val="0"/>
                <a:lumOff val="0"/>
                <a:alphaOff val="0"/>
                <a:shade val="51000"/>
                <a:satMod val="130000"/>
              </a:sysClr>
            </a:gs>
            <a:gs pos="80000">
              <a:sysClr val="window" lastClr="FFFFFF">
                <a:hueOff val="0"/>
                <a:satOff val="0"/>
                <a:lumOff val="0"/>
                <a:alphaOff val="0"/>
                <a:shade val="93000"/>
                <a:satMod val="130000"/>
              </a:sysClr>
            </a:gs>
            <a:gs pos="100000">
              <a:sysClr val="window" lastClr="FFFFFF">
                <a:hueOff val="0"/>
                <a:satOff val="0"/>
                <a:lumOff val="0"/>
                <a:alphaOff val="0"/>
                <a:shade val="94000"/>
                <a:satMod val="135000"/>
              </a:sys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b="1" kern="1200" dirty="0">
              <a:solidFill>
                <a:schemeClr val="accent1"/>
              </a:solidFill>
              <a:latin typeface="Arial"/>
              <a:ea typeface="+mn-ea"/>
              <a:cs typeface="+mn-cs"/>
            </a:rPr>
            <a:t>Over-Distribution</a:t>
          </a:r>
        </a:p>
      </dsp:txBody>
      <dsp:txXfrm rot="-10800000">
        <a:off x="0" y="1633721"/>
        <a:ext cx="9647154" cy="334349"/>
      </dsp:txXfrm>
    </dsp:sp>
    <dsp:sp modelId="{92BF643E-64C3-4E02-9268-9149653B6DE4}">
      <dsp:nvSpPr>
        <dsp:cNvPr id="0" name=""/>
        <dsp:cNvSpPr/>
      </dsp:nvSpPr>
      <dsp:spPr>
        <a:xfrm>
          <a:off x="4710" y="2010650"/>
          <a:ext cx="3212577" cy="438333"/>
        </a:xfrm>
        <a:prstGeom prst="rect">
          <a:avLst/>
        </a:prstGeom>
        <a:solidFill>
          <a:sysClr val="window" lastClr="FFFFFF">
            <a:alpha val="90000"/>
            <a:tint val="40000"/>
            <a:hueOff val="0"/>
            <a:satOff val="0"/>
            <a:lumOff val="0"/>
            <a:alphaOff val="0"/>
          </a:sysClr>
        </a:solidFill>
        <a:ln w="9525" cap="flat" cmpd="sng" algn="ctr">
          <a:solidFill>
            <a:srgbClr val="00AF41">
              <a:alpha val="90000"/>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hueOff val="0"/>
                  <a:satOff val="0"/>
                  <a:lumOff val="0"/>
                  <a:alphaOff val="0"/>
                </a:sysClr>
              </a:solidFill>
              <a:latin typeface="Arial"/>
              <a:ea typeface="+mn-ea"/>
              <a:cs typeface="+mn-cs"/>
            </a:rPr>
            <a:t>Fragmented Process</a:t>
          </a:r>
        </a:p>
      </dsp:txBody>
      <dsp:txXfrm>
        <a:off x="4710" y="2010650"/>
        <a:ext cx="3212577" cy="438333"/>
      </dsp:txXfrm>
    </dsp:sp>
    <dsp:sp modelId="{CD2C26A3-CCBD-469A-A1A9-14736F0DA528}">
      <dsp:nvSpPr>
        <dsp:cNvPr id="0" name=""/>
        <dsp:cNvSpPr/>
      </dsp:nvSpPr>
      <dsp:spPr>
        <a:xfrm>
          <a:off x="3217288" y="2010650"/>
          <a:ext cx="3212577" cy="438333"/>
        </a:xfrm>
        <a:prstGeom prst="rect">
          <a:avLst/>
        </a:prstGeom>
        <a:solidFill>
          <a:sysClr val="window" lastClr="FFFFFF">
            <a:alpha val="90000"/>
            <a:tint val="40000"/>
            <a:hueOff val="0"/>
            <a:satOff val="0"/>
            <a:lumOff val="0"/>
            <a:alphaOff val="0"/>
          </a:sysClr>
        </a:solidFill>
        <a:ln w="9525" cap="flat" cmpd="sng" algn="ctr">
          <a:solidFill>
            <a:srgbClr val="00AF41">
              <a:alpha val="90000"/>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hueOff val="0"/>
                  <a:satOff val="0"/>
                  <a:lumOff val="0"/>
                  <a:alphaOff val="0"/>
                </a:sysClr>
              </a:solidFill>
              <a:latin typeface="Arial"/>
              <a:ea typeface="+mn-ea"/>
              <a:cs typeface="+mn-cs"/>
            </a:rPr>
            <a:t>Multiple Interpretations of local law</a:t>
          </a:r>
        </a:p>
      </dsp:txBody>
      <dsp:txXfrm>
        <a:off x="3217288" y="2010650"/>
        <a:ext cx="3212577" cy="438333"/>
      </dsp:txXfrm>
    </dsp:sp>
    <dsp:sp modelId="{5A11CD40-3625-4D71-A041-516B1CC83038}">
      <dsp:nvSpPr>
        <dsp:cNvPr id="0" name=""/>
        <dsp:cNvSpPr/>
      </dsp:nvSpPr>
      <dsp:spPr>
        <a:xfrm>
          <a:off x="6429865" y="2010650"/>
          <a:ext cx="3212577" cy="438333"/>
        </a:xfrm>
        <a:prstGeom prst="rect">
          <a:avLst/>
        </a:prstGeom>
        <a:solidFill>
          <a:sysClr val="window" lastClr="FFFFFF">
            <a:alpha val="90000"/>
            <a:tint val="40000"/>
            <a:hueOff val="0"/>
            <a:satOff val="0"/>
            <a:lumOff val="0"/>
            <a:alphaOff val="0"/>
          </a:sysClr>
        </a:solidFill>
        <a:ln w="9525" cap="flat" cmpd="sng" algn="ctr">
          <a:solidFill>
            <a:srgbClr val="00AF41">
              <a:alpha val="90000"/>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hueOff val="0"/>
                  <a:satOff val="0"/>
                  <a:lumOff val="0"/>
                  <a:alphaOff val="0"/>
                </a:sysClr>
              </a:solidFill>
              <a:latin typeface="Arial"/>
              <a:ea typeface="+mn-ea"/>
              <a:cs typeface="+mn-cs"/>
            </a:rPr>
            <a:t>Study Level Distribution</a:t>
          </a:r>
        </a:p>
      </dsp:txBody>
      <dsp:txXfrm>
        <a:off x="6429865" y="2010650"/>
        <a:ext cx="3212577" cy="438333"/>
      </dsp:txXfrm>
    </dsp:sp>
    <dsp:sp modelId="{B62F7748-7A99-4331-BD1F-D6E4F147F4F8}">
      <dsp:nvSpPr>
        <dsp:cNvPr id="0" name=""/>
        <dsp:cNvSpPr/>
      </dsp:nvSpPr>
      <dsp:spPr>
        <a:xfrm rot="10800000">
          <a:off x="0" y="9018"/>
          <a:ext cx="9647154" cy="1465997"/>
        </a:xfrm>
        <a:prstGeom prst="upArrowCallout">
          <a:avLst/>
        </a:prstGeom>
        <a:gradFill rotWithShape="0">
          <a:gsLst>
            <a:gs pos="0">
              <a:sysClr val="window" lastClr="FFFFFF">
                <a:hueOff val="0"/>
                <a:satOff val="0"/>
                <a:lumOff val="0"/>
                <a:alphaOff val="0"/>
                <a:shade val="51000"/>
                <a:satMod val="130000"/>
              </a:sysClr>
            </a:gs>
            <a:gs pos="80000">
              <a:sysClr val="window" lastClr="FFFFFF">
                <a:hueOff val="0"/>
                <a:satOff val="0"/>
                <a:lumOff val="0"/>
                <a:alphaOff val="0"/>
                <a:shade val="93000"/>
                <a:satMod val="130000"/>
              </a:sysClr>
            </a:gs>
            <a:gs pos="100000">
              <a:sysClr val="window" lastClr="FFFFFF">
                <a:hueOff val="0"/>
                <a:satOff val="0"/>
                <a:lumOff val="0"/>
                <a:alphaOff val="0"/>
                <a:shade val="94000"/>
                <a:satMod val="135000"/>
              </a:sys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b="1" kern="1200" dirty="0">
              <a:solidFill>
                <a:schemeClr val="accent1"/>
              </a:solidFill>
              <a:latin typeface="Arial"/>
              <a:ea typeface="+mn-ea"/>
              <a:cs typeface="+mn-cs"/>
            </a:rPr>
            <a:t>Lack of Global Harmonization</a:t>
          </a:r>
        </a:p>
      </dsp:txBody>
      <dsp:txXfrm rot="-10800000">
        <a:off x="0" y="189234"/>
        <a:ext cx="9647154" cy="334349"/>
      </dsp:txXfrm>
    </dsp:sp>
    <dsp:sp modelId="{4267C434-00C4-4DBE-8850-EED53EE95B8D}">
      <dsp:nvSpPr>
        <dsp:cNvPr id="0" name=""/>
        <dsp:cNvSpPr/>
      </dsp:nvSpPr>
      <dsp:spPr>
        <a:xfrm>
          <a:off x="4710" y="573380"/>
          <a:ext cx="3212577" cy="438333"/>
        </a:xfrm>
        <a:prstGeom prst="rect">
          <a:avLst/>
        </a:prstGeom>
        <a:solidFill>
          <a:sysClr val="window" lastClr="FFFFFF">
            <a:alpha val="90000"/>
            <a:tint val="40000"/>
            <a:hueOff val="0"/>
            <a:satOff val="0"/>
            <a:lumOff val="0"/>
            <a:alphaOff val="0"/>
          </a:sysClr>
        </a:solidFill>
        <a:ln w="9525" cap="flat" cmpd="sng" algn="ctr">
          <a:solidFill>
            <a:srgbClr val="00AF41">
              <a:alpha val="90000"/>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hueOff val="0"/>
                  <a:satOff val="0"/>
                  <a:lumOff val="0"/>
                  <a:alphaOff val="0"/>
                </a:sysClr>
              </a:solidFill>
              <a:latin typeface="Arial"/>
              <a:ea typeface="+mn-ea"/>
              <a:cs typeface="+mn-cs"/>
            </a:rPr>
            <a:t>Unclear rules</a:t>
          </a:r>
        </a:p>
      </dsp:txBody>
      <dsp:txXfrm>
        <a:off x="4710" y="573380"/>
        <a:ext cx="3212577" cy="438333"/>
      </dsp:txXfrm>
    </dsp:sp>
    <dsp:sp modelId="{A38F4ED4-C336-4DD8-866C-FE23D6E5A82C}">
      <dsp:nvSpPr>
        <dsp:cNvPr id="0" name=""/>
        <dsp:cNvSpPr/>
      </dsp:nvSpPr>
      <dsp:spPr>
        <a:xfrm>
          <a:off x="3217288" y="573380"/>
          <a:ext cx="3212577" cy="438333"/>
        </a:xfrm>
        <a:prstGeom prst="rect">
          <a:avLst/>
        </a:prstGeom>
        <a:solidFill>
          <a:sysClr val="window" lastClr="FFFFFF">
            <a:alpha val="90000"/>
            <a:tint val="40000"/>
            <a:hueOff val="0"/>
            <a:satOff val="0"/>
            <a:lumOff val="0"/>
            <a:alphaOff val="0"/>
          </a:sysClr>
        </a:solidFill>
        <a:ln w="9525" cap="flat" cmpd="sng" algn="ctr">
          <a:solidFill>
            <a:srgbClr val="00AF41">
              <a:alpha val="90000"/>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hueOff val="0"/>
                  <a:satOff val="0"/>
                  <a:lumOff val="0"/>
                  <a:alphaOff val="0"/>
                </a:sysClr>
              </a:solidFill>
              <a:latin typeface="Arial"/>
              <a:ea typeface="+mn-ea"/>
              <a:cs typeface="+mn-cs"/>
            </a:rPr>
            <a:t>Accountabilities</a:t>
          </a:r>
        </a:p>
      </dsp:txBody>
      <dsp:txXfrm>
        <a:off x="3217288" y="573380"/>
        <a:ext cx="3212577" cy="438333"/>
      </dsp:txXfrm>
    </dsp:sp>
    <dsp:sp modelId="{70D1E2B7-1B46-45A0-B910-38FFA0395450}">
      <dsp:nvSpPr>
        <dsp:cNvPr id="0" name=""/>
        <dsp:cNvSpPr/>
      </dsp:nvSpPr>
      <dsp:spPr>
        <a:xfrm>
          <a:off x="6429865" y="573380"/>
          <a:ext cx="3212577" cy="438333"/>
        </a:xfrm>
        <a:prstGeom prst="rect">
          <a:avLst/>
        </a:prstGeom>
        <a:solidFill>
          <a:sysClr val="window" lastClr="FFFFFF">
            <a:alpha val="90000"/>
            <a:tint val="40000"/>
            <a:hueOff val="0"/>
            <a:satOff val="0"/>
            <a:lumOff val="0"/>
            <a:alphaOff val="0"/>
          </a:sysClr>
        </a:solidFill>
        <a:ln w="9525" cap="flat" cmpd="sng" algn="ctr">
          <a:solidFill>
            <a:srgbClr val="00AF41">
              <a:alpha val="90000"/>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hueOff val="0"/>
                  <a:satOff val="0"/>
                  <a:lumOff val="0"/>
                  <a:alphaOff val="0"/>
                </a:sysClr>
              </a:solidFill>
              <a:latin typeface="Arial"/>
              <a:ea typeface="+mn-ea"/>
              <a:cs typeface="+mn-cs"/>
            </a:rPr>
            <a:t>Consistency and Application</a:t>
          </a:r>
        </a:p>
      </dsp:txBody>
      <dsp:txXfrm>
        <a:off x="6429865" y="573380"/>
        <a:ext cx="3212577" cy="4383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1EE5-792C-454A-B5A6-419F7CE5CDD4}">
      <dsp:nvSpPr>
        <dsp:cNvPr id="0" name=""/>
        <dsp:cNvSpPr/>
      </dsp:nvSpPr>
      <dsp:spPr>
        <a:xfrm>
          <a:off x="0" y="270923"/>
          <a:ext cx="9371132" cy="907200"/>
        </a:xfrm>
        <a:prstGeom prst="rect">
          <a:avLst/>
        </a:prstGeom>
        <a:solidFill>
          <a:schemeClr val="lt1">
            <a:alpha val="90000"/>
            <a:hueOff val="0"/>
            <a:satOff val="0"/>
            <a:lumOff val="0"/>
            <a:alphaOff val="0"/>
          </a:schemeClr>
        </a:soli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7304" tIns="333248" rIns="72730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Single end to end process</a:t>
          </a:r>
        </a:p>
        <a:p>
          <a:pPr marL="171450" lvl="1" indent="-171450" algn="l" defTabSz="711200">
            <a:lnSpc>
              <a:spcPct val="90000"/>
            </a:lnSpc>
            <a:spcBef>
              <a:spcPct val="0"/>
            </a:spcBef>
            <a:spcAft>
              <a:spcPct val="15000"/>
            </a:spcAft>
            <a:buChar char="•"/>
          </a:pPr>
          <a:r>
            <a:rPr lang="en-US" sz="1600" kern="1200" dirty="0"/>
            <a:t>All studies, countries and partners</a:t>
          </a:r>
        </a:p>
      </dsp:txBody>
      <dsp:txXfrm>
        <a:off x="0" y="270923"/>
        <a:ext cx="9371132" cy="907200"/>
      </dsp:txXfrm>
    </dsp:sp>
    <dsp:sp modelId="{D72E5A3C-BF76-4F12-9C51-CD122CB8FE35}">
      <dsp:nvSpPr>
        <dsp:cNvPr id="0" name=""/>
        <dsp:cNvSpPr/>
      </dsp:nvSpPr>
      <dsp:spPr>
        <a:xfrm>
          <a:off x="468556" y="34763"/>
          <a:ext cx="6559792" cy="472320"/>
        </a:xfrm>
        <a:prstGeom prst="roundRect">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945" tIns="0" rIns="247945" bIns="0" numCol="1" spcCol="1270" anchor="ctr" anchorCtr="0">
          <a:noAutofit/>
        </a:bodyPr>
        <a:lstStyle/>
        <a:p>
          <a:pPr marL="0" lvl="0" indent="0" algn="l" defTabSz="711200">
            <a:lnSpc>
              <a:spcPct val="90000"/>
            </a:lnSpc>
            <a:spcBef>
              <a:spcPct val="0"/>
            </a:spcBef>
            <a:spcAft>
              <a:spcPct val="35000"/>
            </a:spcAft>
            <a:buNone/>
          </a:pPr>
          <a:r>
            <a:rPr lang="en-US" sz="1600" b="1" kern="1200" dirty="0"/>
            <a:t>Global Process</a:t>
          </a:r>
        </a:p>
      </dsp:txBody>
      <dsp:txXfrm>
        <a:off x="491613" y="57820"/>
        <a:ext cx="6513678" cy="426206"/>
      </dsp:txXfrm>
    </dsp:sp>
    <dsp:sp modelId="{33DE4433-9B12-41DF-9245-467911800973}">
      <dsp:nvSpPr>
        <dsp:cNvPr id="0" name=""/>
        <dsp:cNvSpPr/>
      </dsp:nvSpPr>
      <dsp:spPr>
        <a:xfrm>
          <a:off x="0" y="1500683"/>
          <a:ext cx="9371132" cy="667800"/>
        </a:xfrm>
        <a:prstGeom prst="rect">
          <a:avLst/>
        </a:prstGeom>
        <a:solidFill>
          <a:schemeClr val="lt1">
            <a:alpha val="90000"/>
            <a:hueOff val="0"/>
            <a:satOff val="0"/>
            <a:lumOff val="0"/>
            <a:alphaOff val="0"/>
          </a:schemeClr>
        </a:solidFill>
        <a:ln w="6350" cap="flat" cmpd="sng" algn="ctr">
          <a:solidFill>
            <a:schemeClr val="accent1">
              <a:shade val="80000"/>
              <a:hueOff val="260862"/>
              <a:satOff val="-19974"/>
              <a:lumOff val="1243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7304" tIns="333248" rIns="72730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1 Safety document per recipient – for all studies</a:t>
          </a:r>
        </a:p>
      </dsp:txBody>
      <dsp:txXfrm>
        <a:off x="0" y="1500683"/>
        <a:ext cx="9371132" cy="667800"/>
      </dsp:txXfrm>
    </dsp:sp>
    <dsp:sp modelId="{F96C9BE3-0A7E-4B11-AFDF-8D31751ACEE6}">
      <dsp:nvSpPr>
        <dsp:cNvPr id="0" name=""/>
        <dsp:cNvSpPr/>
      </dsp:nvSpPr>
      <dsp:spPr>
        <a:xfrm>
          <a:off x="468556" y="1264523"/>
          <a:ext cx="6559792" cy="472320"/>
        </a:xfrm>
        <a:prstGeom prst="roundRect">
          <a:avLst/>
        </a:prstGeom>
        <a:gradFill rotWithShape="0">
          <a:gsLst>
            <a:gs pos="0">
              <a:schemeClr val="accent1">
                <a:shade val="80000"/>
                <a:hueOff val="260862"/>
                <a:satOff val="-19974"/>
                <a:lumOff val="12437"/>
                <a:alphaOff val="0"/>
                <a:lumMod val="110000"/>
                <a:satMod val="105000"/>
                <a:tint val="67000"/>
              </a:schemeClr>
            </a:gs>
            <a:gs pos="50000">
              <a:schemeClr val="accent1">
                <a:shade val="80000"/>
                <a:hueOff val="260862"/>
                <a:satOff val="-19974"/>
                <a:lumOff val="12437"/>
                <a:alphaOff val="0"/>
                <a:lumMod val="105000"/>
                <a:satMod val="103000"/>
                <a:tint val="73000"/>
              </a:schemeClr>
            </a:gs>
            <a:gs pos="100000">
              <a:schemeClr val="accent1">
                <a:shade val="80000"/>
                <a:hueOff val="260862"/>
                <a:satOff val="-19974"/>
                <a:lumOff val="1243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945" tIns="0" rIns="247945" bIns="0" numCol="1" spcCol="1270" anchor="ctr" anchorCtr="0">
          <a:noAutofit/>
        </a:bodyPr>
        <a:lstStyle/>
        <a:p>
          <a:pPr marL="0" lvl="0" indent="0" algn="l" defTabSz="711200">
            <a:lnSpc>
              <a:spcPct val="90000"/>
            </a:lnSpc>
            <a:spcBef>
              <a:spcPct val="0"/>
            </a:spcBef>
            <a:spcAft>
              <a:spcPct val="35000"/>
            </a:spcAft>
            <a:buNone/>
          </a:pPr>
          <a:r>
            <a:rPr lang="en-US" sz="1600" b="1" kern="1200" dirty="0"/>
            <a:t>Compound Level Distribution</a:t>
          </a:r>
        </a:p>
      </dsp:txBody>
      <dsp:txXfrm>
        <a:off x="491613" y="1287580"/>
        <a:ext cx="6513678" cy="426206"/>
      </dsp:txXfrm>
    </dsp:sp>
    <dsp:sp modelId="{67A86832-38F1-4627-94EE-2CACFBF6FEDE}">
      <dsp:nvSpPr>
        <dsp:cNvPr id="0" name=""/>
        <dsp:cNvSpPr/>
      </dsp:nvSpPr>
      <dsp:spPr>
        <a:xfrm>
          <a:off x="0" y="2491042"/>
          <a:ext cx="9371132" cy="1159200"/>
        </a:xfrm>
        <a:prstGeom prst="rect">
          <a:avLst/>
        </a:prstGeom>
        <a:solidFill>
          <a:schemeClr val="lt1">
            <a:alpha val="90000"/>
            <a:hueOff val="0"/>
            <a:satOff val="0"/>
            <a:lumOff val="0"/>
            <a:alphaOff val="0"/>
          </a:schemeClr>
        </a:solidFill>
        <a:ln w="6350" cap="flat" cmpd="sng" algn="ctr">
          <a:solidFill>
            <a:schemeClr val="accent1">
              <a:shade val="80000"/>
              <a:hueOff val="521724"/>
              <a:satOff val="-39949"/>
              <a:lumOff val="2487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7304" tIns="333248" rIns="72730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Global Standards</a:t>
          </a:r>
        </a:p>
        <a:p>
          <a:pPr marL="171450" lvl="1" indent="-171450" algn="l" defTabSz="711200">
            <a:lnSpc>
              <a:spcPct val="90000"/>
            </a:lnSpc>
            <a:spcBef>
              <a:spcPct val="0"/>
            </a:spcBef>
            <a:spcAft>
              <a:spcPct val="15000"/>
            </a:spcAft>
            <a:buChar char="•"/>
          </a:pPr>
          <a:r>
            <a:rPr lang="en-US" sz="1600" kern="1200" dirty="0"/>
            <a:t>Safety Document Characteristics</a:t>
          </a:r>
        </a:p>
        <a:p>
          <a:pPr marL="171450" lvl="1" indent="-171450" algn="l" defTabSz="711200">
            <a:lnSpc>
              <a:spcPct val="90000"/>
            </a:lnSpc>
            <a:spcBef>
              <a:spcPct val="0"/>
            </a:spcBef>
            <a:spcAft>
              <a:spcPct val="15000"/>
            </a:spcAft>
            <a:buChar char="•"/>
          </a:pPr>
          <a:r>
            <a:rPr lang="en-US" sz="1600" kern="1200" dirty="0"/>
            <a:t>Country Rules</a:t>
          </a:r>
        </a:p>
      </dsp:txBody>
      <dsp:txXfrm>
        <a:off x="0" y="2491042"/>
        <a:ext cx="9371132" cy="1159200"/>
      </dsp:txXfrm>
    </dsp:sp>
    <dsp:sp modelId="{F3CE3B83-B2D5-4FAD-AFEC-E4C41E4CFBCA}">
      <dsp:nvSpPr>
        <dsp:cNvPr id="0" name=""/>
        <dsp:cNvSpPr/>
      </dsp:nvSpPr>
      <dsp:spPr>
        <a:xfrm>
          <a:off x="468556" y="2254882"/>
          <a:ext cx="6559792" cy="472320"/>
        </a:xfrm>
        <a:prstGeom prst="roundRect">
          <a:avLst/>
        </a:prstGeom>
        <a:gradFill rotWithShape="0">
          <a:gsLst>
            <a:gs pos="0">
              <a:schemeClr val="accent1">
                <a:shade val="80000"/>
                <a:hueOff val="521724"/>
                <a:satOff val="-39949"/>
                <a:lumOff val="24873"/>
                <a:alphaOff val="0"/>
                <a:lumMod val="110000"/>
                <a:satMod val="105000"/>
                <a:tint val="67000"/>
              </a:schemeClr>
            </a:gs>
            <a:gs pos="50000">
              <a:schemeClr val="accent1">
                <a:shade val="80000"/>
                <a:hueOff val="521724"/>
                <a:satOff val="-39949"/>
                <a:lumOff val="24873"/>
                <a:alphaOff val="0"/>
                <a:lumMod val="105000"/>
                <a:satMod val="103000"/>
                <a:tint val="73000"/>
              </a:schemeClr>
            </a:gs>
            <a:gs pos="100000">
              <a:schemeClr val="accent1">
                <a:shade val="80000"/>
                <a:hueOff val="521724"/>
                <a:satOff val="-39949"/>
                <a:lumOff val="2487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945" tIns="0" rIns="247945" bIns="0" numCol="1" spcCol="1270" anchor="ctr" anchorCtr="0">
          <a:noAutofit/>
        </a:bodyPr>
        <a:lstStyle/>
        <a:p>
          <a:pPr marL="0" lvl="0" indent="0" algn="l" defTabSz="711200">
            <a:lnSpc>
              <a:spcPct val="90000"/>
            </a:lnSpc>
            <a:spcBef>
              <a:spcPct val="0"/>
            </a:spcBef>
            <a:spcAft>
              <a:spcPct val="35000"/>
            </a:spcAft>
            <a:buNone/>
          </a:pPr>
          <a:r>
            <a:rPr lang="en-US" sz="1600" b="1" kern="1200" dirty="0"/>
            <a:t>Aligned Global vs Local Law</a:t>
          </a:r>
        </a:p>
      </dsp:txBody>
      <dsp:txXfrm>
        <a:off x="491613" y="2277939"/>
        <a:ext cx="6513678" cy="426206"/>
      </dsp:txXfrm>
    </dsp:sp>
    <dsp:sp modelId="{01E52361-6026-4B52-A14C-25F9AE78A00F}">
      <dsp:nvSpPr>
        <dsp:cNvPr id="0" name=""/>
        <dsp:cNvSpPr/>
      </dsp:nvSpPr>
      <dsp:spPr>
        <a:xfrm>
          <a:off x="0" y="3972803"/>
          <a:ext cx="9371132" cy="1159200"/>
        </a:xfrm>
        <a:prstGeom prst="rect">
          <a:avLst/>
        </a:prstGeom>
        <a:solidFill>
          <a:schemeClr val="lt1">
            <a:alpha val="90000"/>
            <a:hueOff val="0"/>
            <a:satOff val="0"/>
            <a:lumOff val="0"/>
            <a:alphaOff val="0"/>
          </a:schemeClr>
        </a:solidFill>
        <a:ln w="6350" cap="flat" cmpd="sng" algn="ctr">
          <a:solidFill>
            <a:schemeClr val="accent1">
              <a:shade val="80000"/>
              <a:hueOff val="782586"/>
              <a:satOff val="-59923"/>
              <a:lumOff val="3731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7304" tIns="333248" rIns="72730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Relevant safety details up front</a:t>
          </a:r>
        </a:p>
        <a:p>
          <a:pPr marL="171450" lvl="1" indent="-171450" algn="l" defTabSz="711200">
            <a:lnSpc>
              <a:spcPct val="90000"/>
            </a:lnSpc>
            <a:spcBef>
              <a:spcPct val="0"/>
            </a:spcBef>
            <a:spcAft>
              <a:spcPct val="15000"/>
            </a:spcAft>
            <a:buChar char="•"/>
          </a:pPr>
          <a:r>
            <a:rPr lang="en-US" sz="1600" kern="1200" dirty="0"/>
            <a:t>Training</a:t>
          </a:r>
        </a:p>
        <a:p>
          <a:pPr marL="171450" lvl="1" indent="-171450" algn="l" defTabSz="711200">
            <a:lnSpc>
              <a:spcPct val="90000"/>
            </a:lnSpc>
            <a:spcBef>
              <a:spcPct val="0"/>
            </a:spcBef>
            <a:spcAft>
              <a:spcPct val="15000"/>
            </a:spcAft>
            <a:buChar char="•"/>
          </a:pPr>
          <a:r>
            <a:rPr lang="en-US" sz="1600" kern="1200" dirty="0"/>
            <a:t>All information is available</a:t>
          </a:r>
        </a:p>
      </dsp:txBody>
      <dsp:txXfrm>
        <a:off x="0" y="3972803"/>
        <a:ext cx="9371132" cy="1159200"/>
      </dsp:txXfrm>
    </dsp:sp>
    <dsp:sp modelId="{A365FB85-6BB3-4934-A32C-82C3283D626B}">
      <dsp:nvSpPr>
        <dsp:cNvPr id="0" name=""/>
        <dsp:cNvSpPr/>
      </dsp:nvSpPr>
      <dsp:spPr>
        <a:xfrm>
          <a:off x="468556" y="3736643"/>
          <a:ext cx="6559792" cy="472320"/>
        </a:xfrm>
        <a:prstGeom prst="roundRect">
          <a:avLst/>
        </a:prstGeom>
        <a:gradFill rotWithShape="0">
          <a:gsLst>
            <a:gs pos="0">
              <a:srgbClr val="026CB6">
                <a:shade val="80000"/>
                <a:hueOff val="521724"/>
                <a:satOff val="-39949"/>
                <a:lumOff val="24873"/>
                <a:alphaOff val="0"/>
                <a:lumMod val="110000"/>
                <a:satMod val="105000"/>
                <a:tint val="67000"/>
              </a:srgbClr>
            </a:gs>
            <a:gs pos="50000">
              <a:srgbClr val="026CB6">
                <a:shade val="80000"/>
                <a:hueOff val="521724"/>
                <a:satOff val="-39949"/>
                <a:lumOff val="24873"/>
                <a:alphaOff val="0"/>
                <a:lumMod val="105000"/>
                <a:satMod val="103000"/>
                <a:tint val="73000"/>
              </a:srgbClr>
            </a:gs>
            <a:gs pos="100000">
              <a:srgbClr val="026CB6">
                <a:shade val="80000"/>
                <a:hueOff val="521724"/>
                <a:satOff val="-39949"/>
                <a:lumOff val="24873"/>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945" tIns="0" rIns="247945" bIns="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prstClr val="black"/>
              </a:solidFill>
              <a:latin typeface="Arial" panose="020B0604020202020204"/>
              <a:ea typeface="+mn-ea"/>
              <a:cs typeface="+mn-cs"/>
            </a:rPr>
            <a:t>Direct Distributions to the Principal Investigator</a:t>
          </a:r>
        </a:p>
      </dsp:txBody>
      <dsp:txXfrm>
        <a:off x="491613" y="3759700"/>
        <a:ext cx="6513678"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836C52EE-4D5A-46EC-9899-791D2D2FDD46}" type="datetimeFigureOut">
              <a:rPr lang="en-US" smtClean="0"/>
              <a:t>4/9/2018</a:t>
            </a:fld>
            <a:endParaRPr lang="en-US" dirty="0"/>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3668C24D-2D2F-4A2C-956B-65E439A70D70}" type="slidenum">
              <a:rPr lang="en-US" smtClean="0"/>
              <a:t>‹#›</a:t>
            </a:fld>
            <a:endParaRPr lang="en-US" dirty="0"/>
          </a:p>
        </p:txBody>
      </p:sp>
    </p:spTree>
    <p:extLst>
      <p:ext uri="{BB962C8B-B14F-4D97-AF65-F5344CB8AC3E}">
        <p14:creationId xmlns:p14="http://schemas.microsoft.com/office/powerpoint/2010/main" val="272931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5"/>
          </a:xfrm>
          <a:prstGeom prst="rect">
            <a:avLst/>
          </a:prstGeom>
        </p:spPr>
        <p:txBody>
          <a:bodyPr vert="horz" lIns="93171" tIns="46586" rIns="93171" bIns="46586" rtlCol="0"/>
          <a:lstStyle>
            <a:lvl1pPr algn="l">
              <a:defRPr sz="1200"/>
            </a:lvl1pPr>
          </a:lstStyle>
          <a:p>
            <a:endParaRPr lang="en-GB" dirty="0"/>
          </a:p>
        </p:txBody>
      </p:sp>
      <p:sp>
        <p:nvSpPr>
          <p:cNvPr id="3" name="Date Placeholder 2"/>
          <p:cNvSpPr>
            <a:spLocks noGrp="1"/>
          </p:cNvSpPr>
          <p:nvPr>
            <p:ph type="dt" idx="1"/>
          </p:nvPr>
        </p:nvSpPr>
        <p:spPr>
          <a:xfrm>
            <a:off x="3970938" y="0"/>
            <a:ext cx="3037840" cy="466435"/>
          </a:xfrm>
          <a:prstGeom prst="rect">
            <a:avLst/>
          </a:prstGeom>
        </p:spPr>
        <p:txBody>
          <a:bodyPr vert="horz" lIns="93171" tIns="46586" rIns="93171" bIns="46586" rtlCol="0"/>
          <a:lstStyle>
            <a:lvl1pPr algn="r">
              <a:defRPr sz="1200"/>
            </a:lvl1pPr>
          </a:lstStyle>
          <a:p>
            <a:fld id="{D936946E-22A2-4342-BA18-98C1A9575A03}" type="datetimeFigureOut">
              <a:rPr lang="en-GB" smtClean="0"/>
              <a:t>09/04/2018</a:t>
            </a:fld>
            <a:endParaRPr lang="en-GB" dirty="0"/>
          </a:p>
        </p:txBody>
      </p:sp>
      <p:sp>
        <p:nvSpPr>
          <p:cNvPr id="4" name="Slide Image Placeholder 3"/>
          <p:cNvSpPr>
            <a:spLocks noGrp="1" noRot="1" noChangeAspect="1"/>
          </p:cNvSpPr>
          <p:nvPr>
            <p:ph type="sldImg" idx="2"/>
          </p:nvPr>
        </p:nvSpPr>
        <p:spPr>
          <a:xfrm>
            <a:off x="715963" y="1162050"/>
            <a:ext cx="5578475" cy="3138488"/>
          </a:xfrm>
          <a:prstGeom prst="rect">
            <a:avLst/>
          </a:prstGeom>
          <a:noFill/>
          <a:ln w="12700">
            <a:solidFill>
              <a:prstClr val="black"/>
            </a:solidFill>
          </a:ln>
        </p:spPr>
        <p:txBody>
          <a:bodyPr vert="horz" lIns="93171" tIns="46586" rIns="93171" bIns="46586" rtlCol="0" anchor="ctr"/>
          <a:lstStyle/>
          <a:p>
            <a:endParaRPr lang="en-GB" dirty="0"/>
          </a:p>
        </p:txBody>
      </p:sp>
      <p:sp>
        <p:nvSpPr>
          <p:cNvPr id="5" name="Notes Placeholder 4"/>
          <p:cNvSpPr>
            <a:spLocks noGrp="1"/>
          </p:cNvSpPr>
          <p:nvPr>
            <p:ph type="body" sz="quarter" idx="3"/>
          </p:nvPr>
        </p:nvSpPr>
        <p:spPr>
          <a:xfrm>
            <a:off x="701040" y="4473893"/>
            <a:ext cx="5608320" cy="3660457"/>
          </a:xfrm>
          <a:prstGeom prst="rect">
            <a:avLst/>
          </a:prstGeom>
        </p:spPr>
        <p:txBody>
          <a:bodyPr vert="horz" lIns="93171" tIns="46586" rIns="93171" bIns="4658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829968"/>
            <a:ext cx="3037840" cy="466434"/>
          </a:xfrm>
          <a:prstGeom prst="rect">
            <a:avLst/>
          </a:prstGeom>
        </p:spPr>
        <p:txBody>
          <a:bodyPr vert="horz" lIns="93171" tIns="46586" rIns="93171" bIns="46586" rtlCol="0" anchor="b"/>
          <a:lstStyle>
            <a:lvl1pPr algn="l">
              <a:defRPr sz="1200"/>
            </a:lvl1pPr>
          </a:lstStyle>
          <a:p>
            <a:endParaRPr lang="en-GB" dirty="0"/>
          </a:p>
        </p:txBody>
      </p:sp>
      <p:sp>
        <p:nvSpPr>
          <p:cNvPr id="7" name="Slide Number Placeholder 6"/>
          <p:cNvSpPr>
            <a:spLocks noGrp="1"/>
          </p:cNvSpPr>
          <p:nvPr>
            <p:ph type="sldNum" sz="quarter" idx="5"/>
          </p:nvPr>
        </p:nvSpPr>
        <p:spPr>
          <a:xfrm>
            <a:off x="3970938" y="8829968"/>
            <a:ext cx="3037840" cy="466434"/>
          </a:xfrm>
          <a:prstGeom prst="rect">
            <a:avLst/>
          </a:prstGeom>
        </p:spPr>
        <p:txBody>
          <a:bodyPr vert="horz" lIns="93171" tIns="46586" rIns="93171" bIns="46586" rtlCol="0" anchor="b"/>
          <a:lstStyle>
            <a:lvl1pPr algn="r">
              <a:defRPr sz="1200"/>
            </a:lvl1pPr>
          </a:lstStyle>
          <a:p>
            <a:fld id="{B4B2C77A-CDBC-4ECE-AE94-BAA0BD37D800}" type="slidenum">
              <a:rPr lang="en-GB" smtClean="0"/>
              <a:t>‹#›</a:t>
            </a:fld>
            <a:endParaRPr lang="en-GB" dirty="0"/>
          </a:p>
        </p:txBody>
      </p:sp>
    </p:spTree>
    <p:extLst>
      <p:ext uri="{BB962C8B-B14F-4D97-AF65-F5344CB8AC3E}">
        <p14:creationId xmlns:p14="http://schemas.microsoft.com/office/powerpoint/2010/main" val="2891152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 straight to Slide 4</a:t>
            </a:r>
          </a:p>
          <a:p>
            <a:endParaRPr lang="en-US" dirty="0"/>
          </a:p>
        </p:txBody>
      </p:sp>
      <p:sp>
        <p:nvSpPr>
          <p:cNvPr id="4" name="Slide Number Placeholder 3"/>
          <p:cNvSpPr>
            <a:spLocks noGrp="1"/>
          </p:cNvSpPr>
          <p:nvPr>
            <p:ph type="sldNum" sz="quarter" idx="10"/>
          </p:nvPr>
        </p:nvSpPr>
        <p:spPr/>
        <p:txBody>
          <a:bodyPr/>
          <a:lstStyle/>
          <a:p>
            <a:fld id="{B4B2C77A-CDBC-4ECE-AE94-BAA0BD37D800}" type="slidenum">
              <a:rPr lang="en-GB" smtClean="0"/>
              <a:t>1</a:t>
            </a:fld>
            <a:endParaRPr lang="en-GB" dirty="0"/>
          </a:p>
        </p:txBody>
      </p:sp>
    </p:spTree>
    <p:extLst>
      <p:ext uri="{BB962C8B-B14F-4D97-AF65-F5344CB8AC3E}">
        <p14:creationId xmlns:p14="http://schemas.microsoft.com/office/powerpoint/2010/main" val="2510979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2C77A-CDBC-4ECE-AE94-BAA0BD37D800}" type="slidenum">
              <a:rPr lang="en-GB" smtClean="0"/>
              <a:t>10</a:t>
            </a:fld>
            <a:endParaRPr lang="en-GB" dirty="0"/>
          </a:p>
        </p:txBody>
      </p:sp>
    </p:spTree>
    <p:extLst>
      <p:ext uri="{BB962C8B-B14F-4D97-AF65-F5344CB8AC3E}">
        <p14:creationId xmlns:p14="http://schemas.microsoft.com/office/powerpoint/2010/main" val="4272349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ICH has been working on harmonizing rules for over 20 years with only isolated successes. So waiting for projects like </a:t>
            </a:r>
            <a:r>
              <a:rPr lang="en-US" dirty="0" err="1"/>
              <a:t>EudraVigilance</a:t>
            </a:r>
            <a:r>
              <a:rPr lang="en-US" dirty="0"/>
              <a:t> or </a:t>
            </a:r>
            <a:r>
              <a:rPr lang="en-US" dirty="0" err="1"/>
              <a:t>Transcelerate</a:t>
            </a:r>
            <a:r>
              <a:rPr lang="en-US" dirty="0"/>
              <a:t> to solve the problem is not an option. Local interpretation of laws will continue to differ.</a:t>
            </a:r>
          </a:p>
          <a:p>
            <a:endParaRPr lang="en-US" dirty="0"/>
          </a:p>
          <a:p>
            <a:r>
              <a:rPr lang="en-US" dirty="0"/>
              <a:t>Artificial intelligence. Machine Learning. IT setting up 1000s of rules and workflows. This is the new PV and Drug Safety IT religion. It has its place in surveillance. But in general the more complex a system is, the harder it is to understand, the less eyes are on it, the more likely it is to fail.</a:t>
            </a:r>
          </a:p>
          <a:p>
            <a:endParaRPr lang="en-US" dirty="0"/>
          </a:p>
          <a:p>
            <a:r>
              <a:rPr lang="en-US" dirty="0"/>
              <a:t>Therefore a central tenet of our implementation was that Business users would control the entire process. Every rule would be entered and maintained by the approved business expert using a wizard that someone with no IT experience could use.</a:t>
            </a:r>
          </a:p>
        </p:txBody>
      </p:sp>
      <p:sp>
        <p:nvSpPr>
          <p:cNvPr id="4" name="Slide Number Placeholder 3"/>
          <p:cNvSpPr>
            <a:spLocks noGrp="1"/>
          </p:cNvSpPr>
          <p:nvPr>
            <p:ph type="sldNum" sz="quarter" idx="10"/>
          </p:nvPr>
        </p:nvSpPr>
        <p:spPr/>
        <p:txBody>
          <a:bodyPr/>
          <a:lstStyle/>
          <a:p>
            <a:fld id="{B4B2C77A-CDBC-4ECE-AE94-BAA0BD37D800}" type="slidenum">
              <a:rPr lang="en-GB" smtClean="0"/>
              <a:t>11</a:t>
            </a:fld>
            <a:endParaRPr lang="en-GB" dirty="0"/>
          </a:p>
        </p:txBody>
      </p:sp>
    </p:spTree>
    <p:extLst>
      <p:ext uri="{BB962C8B-B14F-4D97-AF65-F5344CB8AC3E}">
        <p14:creationId xmlns:p14="http://schemas.microsoft.com/office/powerpoint/2010/main" val="3665471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attempt to design a system allowed every Sponsor, CRO, Site, and EC to set their own preferences. This turned out to be the wrong approach. </a:t>
            </a:r>
          </a:p>
          <a:p>
            <a:endParaRPr lang="en-US" dirty="0"/>
          </a:p>
          <a:p>
            <a:r>
              <a:rPr lang="en-US" dirty="0"/>
              <a:t>We use the salad bar metaphor to explain what went wrong.</a:t>
            </a:r>
          </a:p>
          <a:p>
            <a:endParaRPr lang="en-US" dirty="0"/>
          </a:p>
          <a:p>
            <a:r>
              <a:rPr lang="en-US" dirty="0"/>
              <a:t>Read slide.</a:t>
            </a:r>
          </a:p>
          <a:p>
            <a:endParaRPr lang="en-US" dirty="0"/>
          </a:p>
          <a:p>
            <a:r>
              <a:rPr lang="en-US" dirty="0"/>
              <a:t>People opted out and just skipped the Salad Bar and went straight onto the Brazilian steak house menu. Or people used the salad bar but picked the wrong things. You know eating salad without really eating salad.</a:t>
            </a:r>
          </a:p>
        </p:txBody>
      </p:sp>
      <p:sp>
        <p:nvSpPr>
          <p:cNvPr id="4" name="Slide Number Placeholder 3"/>
          <p:cNvSpPr>
            <a:spLocks noGrp="1"/>
          </p:cNvSpPr>
          <p:nvPr>
            <p:ph type="sldNum" sz="quarter" idx="10"/>
          </p:nvPr>
        </p:nvSpPr>
        <p:spPr/>
        <p:txBody>
          <a:bodyPr/>
          <a:lstStyle/>
          <a:p>
            <a:fld id="{B4B2C77A-CDBC-4ECE-AE94-BAA0BD37D800}" type="slidenum">
              <a:rPr lang="en-GB" smtClean="0"/>
              <a:t>12</a:t>
            </a:fld>
            <a:endParaRPr lang="en-GB" dirty="0"/>
          </a:p>
        </p:txBody>
      </p:sp>
    </p:spTree>
    <p:extLst>
      <p:ext uri="{BB962C8B-B14F-4D97-AF65-F5344CB8AC3E}">
        <p14:creationId xmlns:p14="http://schemas.microsoft.com/office/powerpoint/2010/main" val="1631879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right way. Have you ever been into a 2-3-1 Salad?</a:t>
            </a:r>
          </a:p>
          <a:p>
            <a:endParaRPr lang="en-US" dirty="0"/>
          </a:p>
          <a:p>
            <a:endParaRPr lang="en-US" dirty="0"/>
          </a:p>
          <a:p>
            <a:endParaRPr lang="en-US" dirty="0"/>
          </a:p>
          <a:p>
            <a:r>
              <a:rPr lang="en-US" dirty="0"/>
              <a:t>3% Exception</a:t>
            </a:r>
          </a:p>
        </p:txBody>
      </p:sp>
      <p:sp>
        <p:nvSpPr>
          <p:cNvPr id="4" name="Slide Number Placeholder 3"/>
          <p:cNvSpPr>
            <a:spLocks noGrp="1"/>
          </p:cNvSpPr>
          <p:nvPr>
            <p:ph type="sldNum" sz="quarter" idx="10"/>
          </p:nvPr>
        </p:nvSpPr>
        <p:spPr/>
        <p:txBody>
          <a:bodyPr/>
          <a:lstStyle/>
          <a:p>
            <a:fld id="{B4B2C77A-CDBC-4ECE-AE94-BAA0BD37D800}" type="slidenum">
              <a:rPr lang="en-GB" smtClean="0"/>
              <a:t>13</a:t>
            </a:fld>
            <a:endParaRPr lang="en-GB" dirty="0"/>
          </a:p>
        </p:txBody>
      </p:sp>
    </p:spTree>
    <p:extLst>
      <p:ext uri="{BB962C8B-B14F-4D97-AF65-F5344CB8AC3E}">
        <p14:creationId xmlns:p14="http://schemas.microsoft.com/office/powerpoint/2010/main" val="197656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Read slide</a:t>
            </a:r>
            <a:endParaRPr lang="en-US" altLang="en-US" dirty="0"/>
          </a:p>
        </p:txBody>
      </p:sp>
      <p:sp>
        <p:nvSpPr>
          <p:cNvPr id="65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MS PGothic" pitchFamily="34" charset="-128"/>
              </a:defRPr>
            </a:lvl1pPr>
            <a:lvl2pPr marL="757024" indent="-291163" eaLnBrk="0" hangingPunct="0">
              <a:spcBef>
                <a:spcPct val="30000"/>
              </a:spcBef>
              <a:defRPr sz="1200">
                <a:solidFill>
                  <a:schemeClr val="tx1"/>
                </a:solidFill>
                <a:latin typeface="Calibri" pitchFamily="34" charset="0"/>
                <a:ea typeface="MS PGothic" pitchFamily="34" charset="-128"/>
              </a:defRPr>
            </a:lvl2pPr>
            <a:lvl3pPr marL="1164653" indent="-232930" eaLnBrk="0" hangingPunct="0">
              <a:spcBef>
                <a:spcPct val="30000"/>
              </a:spcBef>
              <a:defRPr sz="1200">
                <a:solidFill>
                  <a:schemeClr val="tx1"/>
                </a:solidFill>
                <a:latin typeface="Calibri" pitchFamily="34" charset="0"/>
                <a:ea typeface="MS PGothic" pitchFamily="34" charset="-128"/>
              </a:defRPr>
            </a:lvl3pPr>
            <a:lvl4pPr marL="1630514" indent="-232930" eaLnBrk="0" hangingPunct="0">
              <a:spcBef>
                <a:spcPct val="30000"/>
              </a:spcBef>
              <a:defRPr sz="1200">
                <a:solidFill>
                  <a:schemeClr val="tx1"/>
                </a:solidFill>
                <a:latin typeface="Calibri" pitchFamily="34" charset="0"/>
                <a:ea typeface="MS PGothic" pitchFamily="34" charset="-128"/>
              </a:defRPr>
            </a:lvl4pPr>
            <a:lvl5pPr marL="2096375" indent="-232930" eaLnBrk="0" hangingPunct="0">
              <a:spcBef>
                <a:spcPct val="30000"/>
              </a:spcBef>
              <a:defRPr sz="1200">
                <a:solidFill>
                  <a:schemeClr val="tx1"/>
                </a:solidFill>
                <a:latin typeface="Calibri" pitchFamily="34" charset="0"/>
                <a:ea typeface="MS PGothic" pitchFamily="34" charset="-128"/>
              </a:defRPr>
            </a:lvl5pPr>
            <a:lvl6pPr marL="2562236" indent="-232930" eaLnBrk="0" fontAlgn="base" hangingPunct="0">
              <a:spcBef>
                <a:spcPct val="30000"/>
              </a:spcBef>
              <a:spcAft>
                <a:spcPct val="0"/>
              </a:spcAft>
              <a:defRPr sz="1200">
                <a:solidFill>
                  <a:schemeClr val="tx1"/>
                </a:solidFill>
                <a:latin typeface="Calibri" pitchFamily="34" charset="0"/>
                <a:ea typeface="MS PGothic" pitchFamily="34" charset="-128"/>
              </a:defRPr>
            </a:lvl6pPr>
            <a:lvl7pPr marL="3028096" indent="-232930" eaLnBrk="0" fontAlgn="base" hangingPunct="0">
              <a:spcBef>
                <a:spcPct val="30000"/>
              </a:spcBef>
              <a:spcAft>
                <a:spcPct val="0"/>
              </a:spcAft>
              <a:defRPr sz="1200">
                <a:solidFill>
                  <a:schemeClr val="tx1"/>
                </a:solidFill>
                <a:latin typeface="Calibri" pitchFamily="34" charset="0"/>
                <a:ea typeface="MS PGothic" pitchFamily="34" charset="-128"/>
              </a:defRPr>
            </a:lvl7pPr>
            <a:lvl8pPr marL="3493957" indent="-232930" eaLnBrk="0" fontAlgn="base" hangingPunct="0">
              <a:spcBef>
                <a:spcPct val="30000"/>
              </a:spcBef>
              <a:spcAft>
                <a:spcPct val="0"/>
              </a:spcAft>
              <a:defRPr sz="1200">
                <a:solidFill>
                  <a:schemeClr val="tx1"/>
                </a:solidFill>
                <a:latin typeface="Calibri" pitchFamily="34" charset="0"/>
                <a:ea typeface="MS PGothic" pitchFamily="34" charset="-128"/>
              </a:defRPr>
            </a:lvl8pPr>
            <a:lvl9pPr marL="3959819" indent="-232930" eaLnBrk="0" fontAlgn="base" hangingPunct="0">
              <a:spcBef>
                <a:spcPct val="30000"/>
              </a:spcBef>
              <a:spcAft>
                <a:spcPct val="0"/>
              </a:spcAft>
              <a:defRPr sz="1200">
                <a:solidFill>
                  <a:schemeClr val="tx1"/>
                </a:solidFill>
                <a:latin typeface="Calibri" pitchFamily="34" charset="0"/>
                <a:ea typeface="MS PGothic" pitchFamily="34" charset="-128"/>
              </a:defRPr>
            </a:lvl9pPr>
          </a:lstStyle>
          <a:p>
            <a:pPr eaLnBrk="1" hangingPunct="1">
              <a:spcBef>
                <a:spcPct val="0"/>
              </a:spcBef>
            </a:pPr>
            <a:fld id="{936BC03C-7F66-4F5E-9D21-9445BDF79038}" type="slidenum">
              <a:rPr lang="en-US" altLang="en-US">
                <a:solidFill>
                  <a:prstClr val="black"/>
                </a:solidFill>
              </a:rPr>
              <a:pPr eaLnBrk="1" hangingPunct="1">
                <a:spcBef>
                  <a:spcPct val="0"/>
                </a:spcBef>
              </a:pPr>
              <a:t>14</a:t>
            </a:fld>
            <a:endParaRPr lang="en-US" altLang="en-US" dirty="0">
              <a:solidFill>
                <a:prstClr val="black"/>
              </a:solidFill>
            </a:endParaRPr>
          </a:p>
        </p:txBody>
      </p:sp>
    </p:spTree>
    <p:extLst>
      <p:ext uri="{BB962C8B-B14F-4D97-AF65-F5344CB8AC3E}">
        <p14:creationId xmlns:p14="http://schemas.microsoft.com/office/powerpoint/2010/main" val="4256497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slides</a:t>
            </a:r>
          </a:p>
        </p:txBody>
      </p:sp>
      <p:sp>
        <p:nvSpPr>
          <p:cNvPr id="4" name="Slide Number Placeholder 3"/>
          <p:cNvSpPr>
            <a:spLocks noGrp="1"/>
          </p:cNvSpPr>
          <p:nvPr>
            <p:ph type="sldNum" sz="quarter" idx="10"/>
          </p:nvPr>
        </p:nvSpPr>
        <p:spPr/>
        <p:txBody>
          <a:bodyPr/>
          <a:lstStyle/>
          <a:p>
            <a:fld id="{B4B2C77A-CDBC-4ECE-AE94-BAA0BD37D800}" type="slidenum">
              <a:rPr lang="en-GB" smtClean="0"/>
              <a:t>15</a:t>
            </a:fld>
            <a:endParaRPr lang="en-GB" dirty="0"/>
          </a:p>
        </p:txBody>
      </p:sp>
    </p:spTree>
    <p:extLst>
      <p:ext uri="{BB962C8B-B14F-4D97-AF65-F5344CB8AC3E}">
        <p14:creationId xmlns:p14="http://schemas.microsoft.com/office/powerpoint/2010/main" val="122792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slides</a:t>
            </a:r>
          </a:p>
        </p:txBody>
      </p:sp>
      <p:sp>
        <p:nvSpPr>
          <p:cNvPr id="4" name="Slide Number Placeholder 3"/>
          <p:cNvSpPr>
            <a:spLocks noGrp="1"/>
          </p:cNvSpPr>
          <p:nvPr>
            <p:ph type="sldNum" sz="quarter" idx="10"/>
          </p:nvPr>
        </p:nvSpPr>
        <p:spPr/>
        <p:txBody>
          <a:bodyPr/>
          <a:lstStyle/>
          <a:p>
            <a:fld id="{B4B2C77A-CDBC-4ECE-AE94-BAA0BD37D800}" type="slidenum">
              <a:rPr lang="en-GB" smtClean="0"/>
              <a:t>16</a:t>
            </a:fld>
            <a:endParaRPr lang="en-GB" dirty="0"/>
          </a:p>
        </p:txBody>
      </p:sp>
    </p:spTree>
    <p:extLst>
      <p:ext uri="{BB962C8B-B14F-4D97-AF65-F5344CB8AC3E}">
        <p14:creationId xmlns:p14="http://schemas.microsoft.com/office/powerpoint/2010/main" val="4006610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a:t>
            </a:r>
          </a:p>
          <a:p>
            <a:endParaRPr lang="en-US" dirty="0"/>
          </a:p>
          <a:p>
            <a:r>
              <a:rPr lang="en-US" dirty="0"/>
              <a:t>Emphasize the important of a structured process for collecting country rules.</a:t>
            </a:r>
          </a:p>
        </p:txBody>
      </p:sp>
      <p:sp>
        <p:nvSpPr>
          <p:cNvPr id="4" name="Slide Number Placeholder 3"/>
          <p:cNvSpPr>
            <a:spLocks noGrp="1"/>
          </p:cNvSpPr>
          <p:nvPr>
            <p:ph type="sldNum" sz="quarter" idx="10"/>
          </p:nvPr>
        </p:nvSpPr>
        <p:spPr/>
        <p:txBody>
          <a:bodyPr/>
          <a:lstStyle/>
          <a:p>
            <a:fld id="{B4B2C77A-CDBC-4ECE-AE94-BAA0BD37D800}" type="slidenum">
              <a:rPr lang="en-GB" smtClean="0"/>
              <a:t>17</a:t>
            </a:fld>
            <a:endParaRPr lang="en-GB" dirty="0"/>
          </a:p>
        </p:txBody>
      </p:sp>
    </p:spTree>
    <p:extLst>
      <p:ext uri="{BB962C8B-B14F-4D97-AF65-F5344CB8AC3E}">
        <p14:creationId xmlns:p14="http://schemas.microsoft.com/office/powerpoint/2010/main" val="571020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0" kern="1200" dirty="0">
                <a:solidFill>
                  <a:schemeClr val="accent1"/>
                </a:solidFill>
                <a:latin typeface="+mj-lt"/>
                <a:ea typeface="+mj-ea"/>
                <a:cs typeface="+mj-cs"/>
              </a:rPr>
              <a:t>Read slide</a:t>
            </a:r>
          </a:p>
          <a:p>
            <a:endParaRPr lang="en-US" sz="3600" b="0" kern="1200" dirty="0">
              <a:solidFill>
                <a:schemeClr val="accent1"/>
              </a:solidFill>
              <a:latin typeface="+mj-lt"/>
              <a:ea typeface="+mj-ea"/>
              <a:cs typeface="+mj-cs"/>
            </a:endParaRPr>
          </a:p>
          <a:p>
            <a:r>
              <a:rPr lang="en-US" sz="3600" b="0" kern="1200" dirty="0">
                <a:solidFill>
                  <a:schemeClr val="accent1"/>
                </a:solidFill>
                <a:latin typeface="+mj-lt"/>
                <a:ea typeface="+mj-ea"/>
                <a:cs typeface="+mj-cs"/>
              </a:rPr>
              <a:t>Push Drug Safety to own the issue of making sure all Investigators and ECs are notified</a:t>
            </a:r>
          </a:p>
          <a:p>
            <a:endParaRPr lang="en-US" sz="3600" b="0" kern="1200" dirty="0">
              <a:solidFill>
                <a:schemeClr val="accent1"/>
              </a:solidFill>
              <a:latin typeface="+mj-lt"/>
              <a:ea typeface="+mj-ea"/>
              <a:cs typeface="+mj-cs"/>
            </a:endParaRPr>
          </a:p>
          <a:p>
            <a:endParaRPr lang="en-US" sz="3600" b="0" kern="1200" dirty="0">
              <a:solidFill>
                <a:schemeClr val="accent1"/>
              </a:solidFill>
              <a:latin typeface="+mj-lt"/>
              <a:ea typeface="+mj-ea"/>
              <a:cs typeface="+mj-cs"/>
            </a:endParaRPr>
          </a:p>
          <a:p>
            <a:r>
              <a:rPr lang="en-US" sz="3600" b="0" kern="1200" dirty="0">
                <a:solidFill>
                  <a:schemeClr val="accent1"/>
                </a:solidFill>
                <a:latin typeface="+mj-lt"/>
                <a:ea typeface="+mj-ea"/>
                <a:cs typeface="+mj-cs"/>
              </a:rPr>
              <a:t>Tell </a:t>
            </a:r>
            <a:r>
              <a:rPr lang="en-US" sz="3600" b="0" kern="1200" dirty="0" err="1">
                <a:solidFill>
                  <a:schemeClr val="accent1"/>
                </a:solidFill>
                <a:latin typeface="+mj-lt"/>
                <a:ea typeface="+mj-ea"/>
                <a:cs typeface="+mj-cs"/>
              </a:rPr>
              <a:t>Hipaa</a:t>
            </a:r>
            <a:r>
              <a:rPr lang="en-US" sz="3600" b="0" kern="1200" dirty="0">
                <a:solidFill>
                  <a:schemeClr val="accent1"/>
                </a:solidFill>
                <a:latin typeface="+mj-lt"/>
                <a:ea typeface="+mj-ea"/>
                <a:cs typeface="+mj-cs"/>
              </a:rPr>
              <a:t> Joke</a:t>
            </a:r>
          </a:p>
          <a:p>
            <a:endParaRPr lang="en-US" sz="3600" b="0" kern="1200" dirty="0">
              <a:solidFill>
                <a:schemeClr val="accent1"/>
              </a:solidFill>
              <a:latin typeface="+mj-lt"/>
              <a:ea typeface="+mj-ea"/>
              <a:cs typeface="+mj-cs"/>
            </a:endParaRPr>
          </a:p>
          <a:p>
            <a:r>
              <a:rPr lang="en-US" sz="3600" b="0" kern="1200" dirty="0">
                <a:solidFill>
                  <a:schemeClr val="accent1"/>
                </a:solidFill>
                <a:latin typeface="+mj-lt"/>
                <a:ea typeface="+mj-ea"/>
                <a:cs typeface="+mj-cs"/>
              </a:rPr>
              <a:t>A covered entity walks into a bar and says to the barman ‘I have this great </a:t>
            </a:r>
            <a:r>
              <a:rPr lang="en-US" sz="3600" b="0" kern="1200" dirty="0" err="1">
                <a:solidFill>
                  <a:schemeClr val="accent1"/>
                </a:solidFill>
                <a:latin typeface="+mj-lt"/>
                <a:ea typeface="+mj-ea"/>
                <a:cs typeface="+mj-cs"/>
              </a:rPr>
              <a:t>Hipaa</a:t>
            </a:r>
            <a:r>
              <a:rPr lang="en-US" sz="3600" b="0" kern="1200" dirty="0">
                <a:solidFill>
                  <a:schemeClr val="accent1"/>
                </a:solidFill>
                <a:latin typeface="+mj-lt"/>
                <a:ea typeface="+mj-ea"/>
                <a:cs typeface="+mj-cs"/>
              </a:rPr>
              <a:t> joke to tell you … except I can’t, because, you know, </a:t>
            </a:r>
            <a:r>
              <a:rPr lang="en-US" sz="3600" b="0" kern="1200" dirty="0" err="1">
                <a:solidFill>
                  <a:schemeClr val="accent1"/>
                </a:solidFill>
                <a:latin typeface="+mj-lt"/>
                <a:ea typeface="+mj-ea"/>
                <a:cs typeface="+mj-cs"/>
              </a:rPr>
              <a:t>Hipaa</a:t>
            </a:r>
            <a:endParaRPr lang="en-US" sz="3600" b="0" kern="1200" dirty="0">
              <a:solidFill>
                <a:schemeClr val="accent1"/>
              </a:solidFill>
              <a:latin typeface="+mj-lt"/>
              <a:ea typeface="+mj-ea"/>
              <a:cs typeface="+mj-cs"/>
            </a:endParaRPr>
          </a:p>
        </p:txBody>
      </p:sp>
      <p:sp>
        <p:nvSpPr>
          <p:cNvPr id="4" name="Slide Number Placeholder 3"/>
          <p:cNvSpPr>
            <a:spLocks noGrp="1"/>
          </p:cNvSpPr>
          <p:nvPr>
            <p:ph type="sldNum" sz="quarter" idx="10"/>
          </p:nvPr>
        </p:nvSpPr>
        <p:spPr/>
        <p:txBody>
          <a:bodyPr/>
          <a:lstStyle/>
          <a:p>
            <a:fld id="{B4B2C77A-CDBC-4ECE-AE94-BAA0BD37D800}" type="slidenum">
              <a:rPr lang="en-GB" smtClean="0"/>
              <a:t>18</a:t>
            </a:fld>
            <a:endParaRPr lang="en-GB" dirty="0"/>
          </a:p>
        </p:txBody>
      </p:sp>
    </p:spTree>
    <p:extLst>
      <p:ext uri="{BB962C8B-B14F-4D97-AF65-F5344CB8AC3E}">
        <p14:creationId xmlns:p14="http://schemas.microsoft.com/office/powerpoint/2010/main" val="1899972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B2C77A-CDBC-4ECE-AE94-BAA0BD37D800}" type="slidenum">
              <a:rPr lang="en-GB" smtClean="0"/>
              <a:t>19</a:t>
            </a:fld>
            <a:endParaRPr lang="en-GB" dirty="0"/>
          </a:p>
        </p:txBody>
      </p:sp>
    </p:spTree>
    <p:extLst>
      <p:ext uri="{BB962C8B-B14F-4D97-AF65-F5344CB8AC3E}">
        <p14:creationId xmlns:p14="http://schemas.microsoft.com/office/powerpoint/2010/main" val="2469908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B2C77A-CDBC-4ECE-AE94-BAA0BD37D800}" type="slidenum">
              <a:rPr lang="en-GB" smtClean="0"/>
              <a:t>2</a:t>
            </a:fld>
            <a:endParaRPr lang="en-GB" dirty="0"/>
          </a:p>
        </p:txBody>
      </p:sp>
    </p:spTree>
    <p:extLst>
      <p:ext uri="{BB962C8B-B14F-4D97-AF65-F5344CB8AC3E}">
        <p14:creationId xmlns:p14="http://schemas.microsoft.com/office/powerpoint/2010/main" val="4237768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2C77A-CDBC-4ECE-AE94-BAA0BD37D800}" type="slidenum">
              <a:rPr lang="en-GB" smtClean="0"/>
              <a:t>3</a:t>
            </a:fld>
            <a:endParaRPr lang="en-GB" dirty="0"/>
          </a:p>
        </p:txBody>
      </p:sp>
    </p:spTree>
    <p:extLst>
      <p:ext uri="{BB962C8B-B14F-4D97-AF65-F5344CB8AC3E}">
        <p14:creationId xmlns:p14="http://schemas.microsoft.com/office/powerpoint/2010/main" val="870771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a:t>
            </a:r>
          </a:p>
          <a:p>
            <a:endParaRPr lang="en-US" dirty="0"/>
          </a:p>
          <a:p>
            <a:r>
              <a:rPr lang="en-US" dirty="0"/>
              <a:t>My father has Parkinson’s disease. 5 years ago, he experienced Parkinson’s psychosis. He believed that people were trying to break into his house . No drug is approved in UK to treat Parkinson’s psychosis. Fortunately, my father’s symptoms remitted with standard of care and he is now doing well. Except for a resting tremor, you would not know he is ill. In the US, there is a drug approved to treat Parkinson’s psychosis. You may have read the headlines yesterday that this drug has been linked to 100s of deaths since its approval. I don’t know enough about the efficacy and safety of this drug to know if it should remain on market. I know I am grateful that I never had to decide whether or not to give this drug to my father. I would like to thank all the people in this room who work tirelessly every day to keep patients safe even in face of tremendous commercial pressures.</a:t>
            </a:r>
          </a:p>
          <a:p>
            <a:endParaRPr lang="en-US" dirty="0"/>
          </a:p>
          <a:p>
            <a:r>
              <a:rPr lang="en-US" dirty="0"/>
              <a:t>Statistically, 2 people at this conference will be hospitalized this year with a serious adverse event.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accent1"/>
                </a:solidFill>
              </a:rPr>
              <a:t>Given this statistic, most of you will be thinking, how can you say that Lack of Global Harmonization in Reporting Rules is Drug Safety’s No. 1 Challenge?  It’s not me saying that. It’s you. That statement comes from the 2015 CTTI survey of Drug Safety and Clinical Operations executives. Today, we’re going to look at the downstream problems that have their root cause in lack of Global Harmonization.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accent1"/>
                </a:solidFill>
              </a:rPr>
              <a:t>2</a:t>
            </a:r>
            <a:r>
              <a:rPr lang="en-US" sz="1200" b="0" baseline="30000" dirty="0">
                <a:solidFill>
                  <a:schemeClr val="accent1"/>
                </a:solidFill>
              </a:rPr>
              <a:t>nd</a:t>
            </a:r>
            <a:r>
              <a:rPr lang="en-US" sz="1200" b="0" dirty="0">
                <a:solidFill>
                  <a:schemeClr val="accent1"/>
                </a:solidFill>
              </a:rPr>
              <a:t> thing we’re going to learn is that with few exceptions Roche has solved this challenge of harmonizing global reporting rules.</a:t>
            </a:r>
          </a:p>
        </p:txBody>
      </p:sp>
      <p:sp>
        <p:nvSpPr>
          <p:cNvPr id="4" name="Slide Number Placeholder 3"/>
          <p:cNvSpPr>
            <a:spLocks noGrp="1"/>
          </p:cNvSpPr>
          <p:nvPr>
            <p:ph type="sldNum" sz="quarter" idx="10"/>
          </p:nvPr>
        </p:nvSpPr>
        <p:spPr/>
        <p:txBody>
          <a:bodyPr/>
          <a:lstStyle/>
          <a:p>
            <a:fld id="{B4B2C77A-CDBC-4ECE-AE94-BAA0BD37D800}" type="slidenum">
              <a:rPr lang="en-GB" smtClean="0"/>
              <a:t>4</a:t>
            </a:fld>
            <a:endParaRPr lang="en-GB" dirty="0"/>
          </a:p>
        </p:txBody>
      </p:sp>
    </p:spTree>
    <p:extLst>
      <p:ext uri="{BB962C8B-B14F-4D97-AF65-F5344CB8AC3E}">
        <p14:creationId xmlns:p14="http://schemas.microsoft.com/office/powerpoint/2010/main" val="355490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this Global disharmony in Safety Reporting the root cause of so many downstream issues? </a:t>
            </a:r>
          </a:p>
          <a:p>
            <a:endParaRPr lang="en-US" dirty="0"/>
          </a:p>
          <a:p>
            <a:r>
              <a:rPr lang="en-US" dirty="0"/>
              <a:t>1) Our sites are over-burdened. 80% sites get more than 20 SUSARs monthly. At least half of those SUSARs are not required. It takes an average of 2 hours to process each SUSAR, taking time away from patients.</a:t>
            </a:r>
          </a:p>
          <a:p>
            <a:endParaRPr lang="en-US" dirty="0"/>
          </a:p>
          <a:p>
            <a:r>
              <a:rPr lang="en-US" dirty="0"/>
              <a:t>2) It increases compliance risk. All these SUSARs have to be tracked by monitors to ensure they were delivered. In 1 FDA audit of an Oncology trial, only 14% of SUSARs were informative and necessary. </a:t>
            </a:r>
          </a:p>
          <a:p>
            <a:endParaRPr lang="en-US" dirty="0"/>
          </a:p>
          <a:p>
            <a:r>
              <a:rPr lang="en-US" dirty="0"/>
              <a:t>3) Each SUSAR costs $3-11 to deliver on average. 15$-25$ for monitoring. $50-75$ to the site to process. Roche on 1 study spent $2m on Safety Reporting. Study Teams don’t know how much they should be paying for SUSAR distribution. </a:t>
            </a:r>
          </a:p>
          <a:p>
            <a:endParaRPr lang="en-US" dirty="0"/>
          </a:p>
        </p:txBody>
      </p:sp>
      <p:sp>
        <p:nvSpPr>
          <p:cNvPr id="4" name="Slide Number Placeholder 3"/>
          <p:cNvSpPr>
            <a:spLocks noGrp="1"/>
          </p:cNvSpPr>
          <p:nvPr>
            <p:ph type="sldNum" sz="quarter" idx="10"/>
          </p:nvPr>
        </p:nvSpPr>
        <p:spPr/>
        <p:txBody>
          <a:bodyPr/>
          <a:lstStyle/>
          <a:p>
            <a:fld id="{B4B2C77A-CDBC-4ECE-AE94-BAA0BD37D800}" type="slidenum">
              <a:rPr lang="en-GB" smtClean="0"/>
              <a:t>5</a:t>
            </a:fld>
            <a:endParaRPr lang="en-GB" dirty="0"/>
          </a:p>
        </p:txBody>
      </p:sp>
    </p:spTree>
    <p:extLst>
      <p:ext uri="{BB962C8B-B14F-4D97-AF65-F5344CB8AC3E}">
        <p14:creationId xmlns:p14="http://schemas.microsoft.com/office/powerpoint/2010/main" val="2194035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came from England to US 20 years ago – although my accent got stuck in middle of Atlantic. I’ve been fortunate to work with some of you and build Clinical Trial systems at 4 of top 5 </a:t>
            </a:r>
            <a:r>
              <a:rPr lang="en-US" dirty="0" err="1"/>
              <a:t>pharmas</a:t>
            </a:r>
            <a:r>
              <a:rPr lang="en-US" dirty="0"/>
              <a:t>, 4 of top 5 </a:t>
            </a:r>
            <a:r>
              <a:rPr lang="en-US" dirty="0" err="1"/>
              <a:t>biotechs</a:t>
            </a:r>
            <a:r>
              <a:rPr lang="en-US" dirty="0"/>
              <a:t>, and 3 of top 5 academic medical centers.</a:t>
            </a:r>
          </a:p>
          <a:p>
            <a:endParaRPr lang="en-US" dirty="0"/>
          </a:p>
          <a:p>
            <a:r>
              <a:rPr lang="en-US" dirty="0"/>
              <a:t>In 2009, Genentech asked me to build their Clinical Trial Portal for all their investigators and ethics committees, which Roche launched in August 2011. We predicted 600k SUSAR notifications in that first year. I remember the day we switched the system on vividly and the dread whether the system would function as designed worldwide. It took about a month for me to relax and accept the system was working as intended. It has since grown into the largest safety reporting system in the world. In 2017, we are distributing 60K notifications every single day to 78k active users in 107 countries. Safety reporting has become my passion.</a:t>
            </a:r>
          </a:p>
          <a:p>
            <a:endParaRPr lang="en-US" dirty="0"/>
          </a:p>
          <a:p>
            <a:r>
              <a:rPr lang="en-US" dirty="0"/>
              <a:t>In 2015 Roche asked us to enhance the portal with regulatory intelligence from all countries worldwide and to make the system configurable by end users. This was 1 of those high-profile projects where you start it off not knowing how you’re going to achieve the goal and by working with brilliant people from all areas of business, you become successful. In March 2017, we launched that system.</a:t>
            </a:r>
          </a:p>
        </p:txBody>
      </p:sp>
      <p:sp>
        <p:nvSpPr>
          <p:cNvPr id="4" name="Slide Number Placeholder 3"/>
          <p:cNvSpPr>
            <a:spLocks noGrp="1"/>
          </p:cNvSpPr>
          <p:nvPr>
            <p:ph type="sldNum" sz="quarter" idx="10"/>
          </p:nvPr>
        </p:nvSpPr>
        <p:spPr/>
        <p:txBody>
          <a:bodyPr/>
          <a:lstStyle/>
          <a:p>
            <a:fld id="{B4B2C77A-CDBC-4ECE-AE94-BAA0BD37D800}" type="slidenum">
              <a:rPr lang="en-GB" smtClean="0"/>
              <a:t>6</a:t>
            </a:fld>
            <a:endParaRPr lang="en-GB" dirty="0"/>
          </a:p>
        </p:txBody>
      </p:sp>
    </p:spTree>
    <p:extLst>
      <p:ext uri="{BB962C8B-B14F-4D97-AF65-F5344CB8AC3E}">
        <p14:creationId xmlns:p14="http://schemas.microsoft.com/office/powerpoint/2010/main" val="2324906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data points I want you to take back with you -</a:t>
            </a:r>
          </a:p>
          <a:p>
            <a:endParaRPr lang="en-US" dirty="0"/>
          </a:p>
          <a:p>
            <a:pPr marL="228600" indent="-228600">
              <a:buAutoNum type="arabicParenR"/>
            </a:pPr>
            <a:r>
              <a:rPr lang="en-US" dirty="0"/>
              <a:t>On average, every one of Roche’s 22K sites saved an average of 10 hours per week. That’s 10 hours not processing paperwork but spent with patients.</a:t>
            </a:r>
          </a:p>
          <a:p>
            <a:pPr marL="228600" indent="-228600">
              <a:buAutoNum type="arabicParenR"/>
            </a:pPr>
            <a:endParaRPr lang="en-US" dirty="0"/>
          </a:p>
          <a:p>
            <a:pPr marL="228600" indent="-228600">
              <a:buAutoNum type="arabicParenR"/>
            </a:pPr>
            <a:r>
              <a:rPr lang="en-US" dirty="0"/>
              <a:t>99+% of sites are compliant with their training and receive their email notifications on time.</a:t>
            </a:r>
          </a:p>
          <a:p>
            <a:endParaRPr lang="en-US" dirty="0"/>
          </a:p>
          <a:p>
            <a:r>
              <a:rPr lang="en-US" dirty="0"/>
              <a:t>3) $80 million. That’s $1.6m per week. Think how much money we are wasting as an industry with non-precision safety reporting.</a:t>
            </a:r>
          </a:p>
          <a:p>
            <a:endParaRPr lang="en-US" dirty="0"/>
          </a:p>
        </p:txBody>
      </p:sp>
      <p:sp>
        <p:nvSpPr>
          <p:cNvPr id="4" name="Slide Number Placeholder 3"/>
          <p:cNvSpPr>
            <a:spLocks noGrp="1"/>
          </p:cNvSpPr>
          <p:nvPr>
            <p:ph type="sldNum" sz="quarter" idx="10"/>
          </p:nvPr>
        </p:nvSpPr>
        <p:spPr/>
        <p:txBody>
          <a:bodyPr/>
          <a:lstStyle/>
          <a:p>
            <a:fld id="{B4B2C77A-CDBC-4ECE-AE94-BAA0BD37D800}" type="slidenum">
              <a:rPr lang="en-GB" smtClean="0"/>
              <a:t>7</a:t>
            </a:fld>
            <a:endParaRPr lang="en-GB" dirty="0"/>
          </a:p>
        </p:txBody>
      </p:sp>
    </p:spTree>
    <p:extLst>
      <p:ext uri="{BB962C8B-B14F-4D97-AF65-F5344CB8AC3E}">
        <p14:creationId xmlns:p14="http://schemas.microsoft.com/office/powerpoint/2010/main" val="473005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B2C77A-CDBC-4ECE-AE94-BAA0BD37D800}" type="slidenum">
              <a:rPr lang="en-GB" smtClean="0"/>
              <a:t>8</a:t>
            </a:fld>
            <a:endParaRPr lang="en-GB" dirty="0"/>
          </a:p>
        </p:txBody>
      </p:sp>
    </p:spTree>
    <p:extLst>
      <p:ext uri="{BB962C8B-B14F-4D97-AF65-F5344CB8AC3E}">
        <p14:creationId xmlns:p14="http://schemas.microsoft.com/office/powerpoint/2010/main" val="50443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FF0000"/>
                </a:solidFill>
                <a:latin typeface="Arial" panose="020B0604020202020204" pitchFamily="34" charset="0"/>
              </a:rPr>
              <a:t>IND Safety Reporting is a “failed system”</a:t>
            </a:r>
            <a:r>
              <a:rPr lang="en-US" sz="1200" b="1" i="1" dirty="0">
                <a:solidFill>
                  <a:srgbClr val="FF0000"/>
                </a:solidFill>
                <a:latin typeface="Arial" panose="020B0604020202020204" pitchFamily="34" charset="0"/>
              </a:rPr>
              <a:t>. </a:t>
            </a:r>
            <a:r>
              <a:rPr lang="en-US" sz="1200" b="0" i="0" dirty="0">
                <a:solidFill>
                  <a:srgbClr val="FF0000"/>
                </a:solidFill>
                <a:latin typeface="Arial" panose="020B0604020202020204" pitchFamily="34" charset="0"/>
              </a:rPr>
              <a:t>Again, n</a:t>
            </a:r>
            <a:r>
              <a:rPr lang="en-US" dirty="0"/>
              <a:t>ot me saying that. This time,  it’s the CTII Survey of PIs.</a:t>
            </a:r>
          </a:p>
          <a:p>
            <a:endParaRPr lang="en-US" dirty="0"/>
          </a:p>
          <a:p>
            <a:r>
              <a:rPr lang="en-US" dirty="0"/>
              <a:t>3 out of every 5 countries have a unique set of laws, different from any other countries. </a:t>
            </a:r>
          </a:p>
          <a:p>
            <a:endParaRPr lang="en-US" dirty="0"/>
          </a:p>
          <a:p>
            <a:r>
              <a:rPr lang="en-US" dirty="0"/>
              <a:t>News Flash – not every country is the same as the US. In fact no other country is like US.</a:t>
            </a:r>
          </a:p>
          <a:p>
            <a:endParaRPr lang="en-US" dirty="0"/>
          </a:p>
          <a:p>
            <a:r>
              <a:rPr lang="en-US" dirty="0"/>
              <a:t>Of the remaining countries, half of those are only the same as 1 other country e.g. Turkmenistan and Kyrgyzstan. That’s a pair.</a:t>
            </a:r>
          </a:p>
          <a:p>
            <a:endParaRPr lang="en-US" dirty="0"/>
          </a:p>
          <a:p>
            <a:r>
              <a:rPr lang="en-US" dirty="0"/>
              <a:t>Until you deeply analyze the rules, you have no idea of how much local disparity there is. I thought it was Europe, US and Japan had their own rules and that was it.</a:t>
            </a:r>
          </a:p>
          <a:p>
            <a:endParaRPr lang="en-US" dirty="0"/>
          </a:p>
          <a:p>
            <a:r>
              <a:rPr lang="en-US" dirty="0"/>
              <a:t>Problems </a:t>
            </a:r>
            <a:r>
              <a:rPr lang="en-US" dirty="0" err="1"/>
              <a:t>deterning</a:t>
            </a:r>
            <a:r>
              <a:rPr lang="en-US" dirty="0"/>
              <a:t> Causality: Roche has a 47% drop in US SUSARs after adopting a process that supported Sponsor Causality specific reporting. Other companies have seen an 80% or more difference.</a:t>
            </a:r>
          </a:p>
          <a:p>
            <a:endParaRPr lang="en-US" dirty="0"/>
          </a:p>
          <a:p>
            <a:r>
              <a:rPr lang="en-US" dirty="0"/>
              <a:t>Regulatory: Over-distribution is not the same as being compliant. All those over-distributed documents have to be tracked. Investigators in Australia, UK, Ireland etc. – all of whom don’t have to get 15 day SUSARs are pushing back. Investigators in US who don’t have to get Investigator Causality SUSARs are pushing back. Over-distribution becomes a huge risk to your approval as safety signals are missed.</a:t>
            </a:r>
          </a:p>
          <a:p>
            <a:r>
              <a:rPr lang="en-US" dirty="0"/>
              <a:t>  </a:t>
            </a:r>
          </a:p>
        </p:txBody>
      </p:sp>
      <p:sp>
        <p:nvSpPr>
          <p:cNvPr id="4" name="Slide Number Placeholder 3"/>
          <p:cNvSpPr>
            <a:spLocks noGrp="1"/>
          </p:cNvSpPr>
          <p:nvPr>
            <p:ph type="sldNum" sz="quarter" idx="10"/>
          </p:nvPr>
        </p:nvSpPr>
        <p:spPr/>
        <p:txBody>
          <a:bodyPr/>
          <a:lstStyle/>
          <a:p>
            <a:fld id="{B4B2C77A-CDBC-4ECE-AE94-BAA0BD37D800}" type="slidenum">
              <a:rPr lang="en-GB" smtClean="0"/>
              <a:t>9</a:t>
            </a:fld>
            <a:endParaRPr lang="en-GB" dirty="0"/>
          </a:p>
        </p:txBody>
      </p:sp>
    </p:spTree>
    <p:extLst>
      <p:ext uri="{BB962C8B-B14F-4D97-AF65-F5344CB8AC3E}">
        <p14:creationId xmlns:p14="http://schemas.microsoft.com/office/powerpoint/2010/main" val="3986039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AE5C0B-B73A-4513-8B50-CEC38D89AA3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10800000">
            <a:off x="3961017" y="0"/>
            <a:ext cx="8210997" cy="5920129"/>
          </a:xfrm>
          <a:prstGeom prst="rect">
            <a:avLst/>
          </a:prstGeom>
        </p:spPr>
      </p:pic>
      <p:sp>
        <p:nvSpPr>
          <p:cNvPr id="7" name="Rectangle 6">
            <a:extLst>
              <a:ext uri="{FF2B5EF4-FFF2-40B4-BE49-F238E27FC236}">
                <a16:creationId xmlns:a16="http://schemas.microsoft.com/office/drawing/2014/main" id="{EFBE5D6F-A640-401C-882A-A888090378A2}"/>
              </a:ext>
            </a:extLst>
          </p:cNvPr>
          <p:cNvSpPr/>
          <p:nvPr userDrawn="1"/>
        </p:nvSpPr>
        <p:spPr>
          <a:xfrm>
            <a:off x="1470826" y="0"/>
            <a:ext cx="12172015" cy="6858000"/>
          </a:xfrm>
          <a:prstGeom prst="rect">
            <a:avLst/>
          </a:prstGeom>
          <a:gradFill>
            <a:gsLst>
              <a:gs pos="0">
                <a:schemeClr val="accent1">
                  <a:alpha val="67000"/>
                </a:schemeClr>
              </a:gs>
              <a:gs pos="50000">
                <a:schemeClr val="accent2">
                  <a:alpha val="26000"/>
                </a:schemeClr>
              </a:gs>
              <a:gs pos="100000">
                <a:schemeClr val="accent5">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E3E93F4-86DF-4826-9C21-AAEA4E3ED4F1}"/>
              </a:ext>
            </a:extLst>
          </p:cNvPr>
          <p:cNvSpPr/>
          <p:nvPr userDrawn="1"/>
        </p:nvSpPr>
        <p:spPr>
          <a:xfrm>
            <a:off x="2" y="0"/>
            <a:ext cx="12191999" cy="6858000"/>
          </a:xfrm>
          <a:custGeom>
            <a:avLst/>
            <a:gdLst>
              <a:gd name="connsiteX0" fmla="*/ 9924690 w 12191999"/>
              <a:gd name="connsiteY0" fmla="*/ 4605114 h 6858000"/>
              <a:gd name="connsiteX1" fmla="*/ 9605835 w 12191999"/>
              <a:gd name="connsiteY1" fmla="*/ 5242824 h 6858000"/>
              <a:gd name="connsiteX2" fmla="*/ 9924690 w 12191999"/>
              <a:gd name="connsiteY2" fmla="*/ 5880534 h 6858000"/>
              <a:gd name="connsiteX3" fmla="*/ 10766468 w 12191999"/>
              <a:gd name="connsiteY3" fmla="*/ 5880534 h 6858000"/>
              <a:gd name="connsiteX4" fmla="*/ 11085323 w 12191999"/>
              <a:gd name="connsiteY4" fmla="*/ 5242824 h 6858000"/>
              <a:gd name="connsiteX5" fmla="*/ 10766468 w 12191999"/>
              <a:gd name="connsiteY5" fmla="*/ 4605114 h 6858000"/>
              <a:gd name="connsiteX6" fmla="*/ 7217418 w 12191999"/>
              <a:gd name="connsiteY6" fmla="*/ 3096079 h 6858000"/>
              <a:gd name="connsiteX7" fmla="*/ 6898563 w 12191999"/>
              <a:gd name="connsiteY7" fmla="*/ 3733789 h 6858000"/>
              <a:gd name="connsiteX8" fmla="*/ 7217418 w 12191999"/>
              <a:gd name="connsiteY8" fmla="*/ 4371499 h 6858000"/>
              <a:gd name="connsiteX9" fmla="*/ 8059196 w 12191999"/>
              <a:gd name="connsiteY9" fmla="*/ 4371499 h 6858000"/>
              <a:gd name="connsiteX10" fmla="*/ 8378051 w 12191999"/>
              <a:gd name="connsiteY10" fmla="*/ 3733789 h 6858000"/>
              <a:gd name="connsiteX11" fmla="*/ 8059196 w 12191999"/>
              <a:gd name="connsiteY11" fmla="*/ 3096079 h 6858000"/>
              <a:gd name="connsiteX12" fmla="*/ 8570778 w 12191999"/>
              <a:gd name="connsiteY12" fmla="*/ 2367207 h 6858000"/>
              <a:gd name="connsiteX13" fmla="*/ 8251923 w 12191999"/>
              <a:gd name="connsiteY13" fmla="*/ 3004916 h 6858000"/>
              <a:gd name="connsiteX14" fmla="*/ 8570778 w 12191999"/>
              <a:gd name="connsiteY14" fmla="*/ 3642626 h 6858000"/>
              <a:gd name="connsiteX15" fmla="*/ 9412556 w 12191999"/>
              <a:gd name="connsiteY15" fmla="*/ 3642626 h 6858000"/>
              <a:gd name="connsiteX16" fmla="*/ 9731411 w 12191999"/>
              <a:gd name="connsiteY16" fmla="*/ 3004916 h 6858000"/>
              <a:gd name="connsiteX17" fmla="*/ 9412556 w 12191999"/>
              <a:gd name="connsiteY17" fmla="*/ 2367207 h 6858000"/>
              <a:gd name="connsiteX18" fmla="*/ 9924690 w 12191999"/>
              <a:gd name="connsiteY18" fmla="*/ 1615176 h 6858000"/>
              <a:gd name="connsiteX19" fmla="*/ 9605835 w 12191999"/>
              <a:gd name="connsiteY19" fmla="*/ 2252887 h 6858000"/>
              <a:gd name="connsiteX20" fmla="*/ 9924690 w 12191999"/>
              <a:gd name="connsiteY20" fmla="*/ 2890596 h 6858000"/>
              <a:gd name="connsiteX21" fmla="*/ 10766468 w 12191999"/>
              <a:gd name="connsiteY21" fmla="*/ 2890596 h 6858000"/>
              <a:gd name="connsiteX22" fmla="*/ 11085323 w 12191999"/>
              <a:gd name="connsiteY22" fmla="*/ 2252887 h 6858000"/>
              <a:gd name="connsiteX23" fmla="*/ 10766468 w 12191999"/>
              <a:gd name="connsiteY23" fmla="*/ 1615176 h 6858000"/>
              <a:gd name="connsiteX24" fmla="*/ 5855884 w 12191999"/>
              <a:gd name="connsiteY24" fmla="*/ 865686 h 6858000"/>
              <a:gd name="connsiteX25" fmla="*/ 5537029 w 12191999"/>
              <a:gd name="connsiteY25" fmla="*/ 1503396 h 6858000"/>
              <a:gd name="connsiteX26" fmla="*/ 5855884 w 12191999"/>
              <a:gd name="connsiteY26" fmla="*/ 2141106 h 6858000"/>
              <a:gd name="connsiteX27" fmla="*/ 6697662 w 12191999"/>
              <a:gd name="connsiteY27" fmla="*/ 2141106 h 6858000"/>
              <a:gd name="connsiteX28" fmla="*/ 7016517 w 12191999"/>
              <a:gd name="connsiteY28" fmla="*/ 1503396 h 6858000"/>
              <a:gd name="connsiteX29" fmla="*/ 6697662 w 12191999"/>
              <a:gd name="connsiteY29" fmla="*/ 865686 h 6858000"/>
              <a:gd name="connsiteX30" fmla="*/ 8570778 w 12191999"/>
              <a:gd name="connsiteY30" fmla="*/ 863146 h 6858000"/>
              <a:gd name="connsiteX31" fmla="*/ 8251923 w 12191999"/>
              <a:gd name="connsiteY31" fmla="*/ 1500856 h 6858000"/>
              <a:gd name="connsiteX32" fmla="*/ 8570778 w 12191999"/>
              <a:gd name="connsiteY32" fmla="*/ 2138566 h 6858000"/>
              <a:gd name="connsiteX33" fmla="*/ 9412556 w 12191999"/>
              <a:gd name="connsiteY33" fmla="*/ 2138566 h 6858000"/>
              <a:gd name="connsiteX34" fmla="*/ 9731411 w 12191999"/>
              <a:gd name="connsiteY34" fmla="*/ 1500856 h 6858000"/>
              <a:gd name="connsiteX35" fmla="*/ 9412556 w 12191999"/>
              <a:gd name="connsiteY35" fmla="*/ 863146 h 6858000"/>
              <a:gd name="connsiteX36" fmla="*/ 4509590 w 12191999"/>
              <a:gd name="connsiteY36" fmla="*/ 111136 h 6858000"/>
              <a:gd name="connsiteX37" fmla="*/ 4190736 w 12191999"/>
              <a:gd name="connsiteY37" fmla="*/ 748846 h 6858000"/>
              <a:gd name="connsiteX38" fmla="*/ 4509590 w 12191999"/>
              <a:gd name="connsiteY38" fmla="*/ 1386556 h 6858000"/>
              <a:gd name="connsiteX39" fmla="*/ 5351368 w 12191999"/>
              <a:gd name="connsiteY39" fmla="*/ 1386556 h 6858000"/>
              <a:gd name="connsiteX40" fmla="*/ 5670223 w 12191999"/>
              <a:gd name="connsiteY40" fmla="*/ 748846 h 6858000"/>
              <a:gd name="connsiteX41" fmla="*/ 5351368 w 12191999"/>
              <a:gd name="connsiteY41" fmla="*/ 111136 h 6858000"/>
              <a:gd name="connsiteX42" fmla="*/ 9924690 w 12191999"/>
              <a:gd name="connsiteY42" fmla="*/ 111117 h 6858000"/>
              <a:gd name="connsiteX43" fmla="*/ 9605835 w 12191999"/>
              <a:gd name="connsiteY43" fmla="*/ 748827 h 6858000"/>
              <a:gd name="connsiteX44" fmla="*/ 9924690 w 12191999"/>
              <a:gd name="connsiteY44" fmla="*/ 1386537 h 6858000"/>
              <a:gd name="connsiteX45" fmla="*/ 10766468 w 12191999"/>
              <a:gd name="connsiteY45" fmla="*/ 1386537 h 6858000"/>
              <a:gd name="connsiteX46" fmla="*/ 11085323 w 12191999"/>
              <a:gd name="connsiteY46" fmla="*/ 748827 h 6858000"/>
              <a:gd name="connsiteX47" fmla="*/ 10766468 w 12191999"/>
              <a:gd name="connsiteY47" fmla="*/ 111117 h 6858000"/>
              <a:gd name="connsiteX48" fmla="*/ 7216863 w 12191999"/>
              <a:gd name="connsiteY48" fmla="*/ 111117 h 6858000"/>
              <a:gd name="connsiteX49" fmla="*/ 6898008 w 12191999"/>
              <a:gd name="connsiteY49" fmla="*/ 748827 h 6858000"/>
              <a:gd name="connsiteX50" fmla="*/ 7216863 w 12191999"/>
              <a:gd name="connsiteY50" fmla="*/ 1386537 h 6858000"/>
              <a:gd name="connsiteX51" fmla="*/ 8058641 w 12191999"/>
              <a:gd name="connsiteY51" fmla="*/ 1386537 h 6858000"/>
              <a:gd name="connsiteX52" fmla="*/ 8377496 w 12191999"/>
              <a:gd name="connsiteY52" fmla="*/ 748827 h 6858000"/>
              <a:gd name="connsiteX53" fmla="*/ 8058641 w 12191999"/>
              <a:gd name="connsiteY53" fmla="*/ 111117 h 6858000"/>
              <a:gd name="connsiteX54" fmla="*/ 0 w 12191999"/>
              <a:gd name="connsiteY54" fmla="*/ 0 h 6858000"/>
              <a:gd name="connsiteX55" fmla="*/ 8253525 w 12191999"/>
              <a:gd name="connsiteY55" fmla="*/ 0 h 6858000"/>
              <a:gd name="connsiteX56" fmla="*/ 8570778 w 12191999"/>
              <a:gd name="connsiteY56" fmla="*/ 634507 h 6858000"/>
              <a:gd name="connsiteX57" fmla="*/ 9412556 w 12191999"/>
              <a:gd name="connsiteY57" fmla="*/ 634507 h 6858000"/>
              <a:gd name="connsiteX58" fmla="*/ 9729809 w 12191999"/>
              <a:gd name="connsiteY58" fmla="*/ 0 h 6858000"/>
              <a:gd name="connsiteX59" fmla="*/ 10961353 w 12191999"/>
              <a:gd name="connsiteY59" fmla="*/ 0 h 6858000"/>
              <a:gd name="connsiteX60" fmla="*/ 11278606 w 12191999"/>
              <a:gd name="connsiteY60" fmla="*/ 634507 h 6858000"/>
              <a:gd name="connsiteX61" fmla="*/ 12120384 w 12191999"/>
              <a:gd name="connsiteY61" fmla="*/ 634507 h 6858000"/>
              <a:gd name="connsiteX62" fmla="*/ 12191999 w 12191999"/>
              <a:gd name="connsiteY62" fmla="*/ 491277 h 6858000"/>
              <a:gd name="connsiteX63" fmla="*/ 12191999 w 12191999"/>
              <a:gd name="connsiteY63" fmla="*/ 2510437 h 6858000"/>
              <a:gd name="connsiteX64" fmla="*/ 12120384 w 12191999"/>
              <a:gd name="connsiteY64" fmla="*/ 2367207 h 6858000"/>
              <a:gd name="connsiteX65" fmla="*/ 11278606 w 12191999"/>
              <a:gd name="connsiteY65" fmla="*/ 2367207 h 6858000"/>
              <a:gd name="connsiteX66" fmla="*/ 10959751 w 12191999"/>
              <a:gd name="connsiteY66" fmla="*/ 3004916 h 6858000"/>
              <a:gd name="connsiteX67" fmla="*/ 11278606 w 12191999"/>
              <a:gd name="connsiteY67" fmla="*/ 3642626 h 6858000"/>
              <a:gd name="connsiteX68" fmla="*/ 12120384 w 12191999"/>
              <a:gd name="connsiteY68" fmla="*/ 3642626 h 6858000"/>
              <a:gd name="connsiteX69" fmla="*/ 12191999 w 12191999"/>
              <a:gd name="connsiteY69" fmla="*/ 3499396 h 6858000"/>
              <a:gd name="connsiteX70" fmla="*/ 12191999 w 12191999"/>
              <a:gd name="connsiteY70" fmla="*/ 4014495 h 6858000"/>
              <a:gd name="connsiteX71" fmla="*/ 12120384 w 12191999"/>
              <a:gd name="connsiteY71" fmla="*/ 3871265 h 6858000"/>
              <a:gd name="connsiteX72" fmla="*/ 11278606 w 12191999"/>
              <a:gd name="connsiteY72" fmla="*/ 3871265 h 6858000"/>
              <a:gd name="connsiteX73" fmla="*/ 10959751 w 12191999"/>
              <a:gd name="connsiteY73" fmla="*/ 4508975 h 6858000"/>
              <a:gd name="connsiteX74" fmla="*/ 11278606 w 12191999"/>
              <a:gd name="connsiteY74" fmla="*/ 5146685 h 6858000"/>
              <a:gd name="connsiteX75" fmla="*/ 12120384 w 12191999"/>
              <a:gd name="connsiteY75" fmla="*/ 5146685 h 6858000"/>
              <a:gd name="connsiteX76" fmla="*/ 12191999 w 12191999"/>
              <a:gd name="connsiteY76" fmla="*/ 5003455 h 6858000"/>
              <a:gd name="connsiteX77" fmla="*/ 12191999 w 12191999"/>
              <a:gd name="connsiteY77" fmla="*/ 6858000 h 6858000"/>
              <a:gd name="connsiteX78" fmla="*/ 0 w 12191999"/>
              <a:gd name="connsiteY7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191999" h="6858000">
                <a:moveTo>
                  <a:pt x="9924690" y="4605114"/>
                </a:moveTo>
                <a:lnTo>
                  <a:pt x="9605835" y="5242824"/>
                </a:lnTo>
                <a:lnTo>
                  <a:pt x="9924690" y="5880534"/>
                </a:lnTo>
                <a:lnTo>
                  <a:pt x="10766468" y="5880534"/>
                </a:lnTo>
                <a:lnTo>
                  <a:pt x="11085323" y="5242824"/>
                </a:lnTo>
                <a:lnTo>
                  <a:pt x="10766468" y="4605114"/>
                </a:lnTo>
                <a:close/>
                <a:moveTo>
                  <a:pt x="7217418" y="3096079"/>
                </a:moveTo>
                <a:lnTo>
                  <a:pt x="6898563" y="3733789"/>
                </a:lnTo>
                <a:lnTo>
                  <a:pt x="7217418" y="4371499"/>
                </a:lnTo>
                <a:lnTo>
                  <a:pt x="8059196" y="4371499"/>
                </a:lnTo>
                <a:lnTo>
                  <a:pt x="8378051" y="3733789"/>
                </a:lnTo>
                <a:lnTo>
                  <a:pt x="8059196" y="3096079"/>
                </a:lnTo>
                <a:close/>
                <a:moveTo>
                  <a:pt x="8570778" y="2367207"/>
                </a:moveTo>
                <a:lnTo>
                  <a:pt x="8251923" y="3004916"/>
                </a:lnTo>
                <a:lnTo>
                  <a:pt x="8570778" y="3642626"/>
                </a:lnTo>
                <a:lnTo>
                  <a:pt x="9412556" y="3642626"/>
                </a:lnTo>
                <a:lnTo>
                  <a:pt x="9731411" y="3004916"/>
                </a:lnTo>
                <a:lnTo>
                  <a:pt x="9412556" y="2367207"/>
                </a:lnTo>
                <a:close/>
                <a:moveTo>
                  <a:pt x="9924690" y="1615176"/>
                </a:moveTo>
                <a:lnTo>
                  <a:pt x="9605835" y="2252887"/>
                </a:lnTo>
                <a:lnTo>
                  <a:pt x="9924690" y="2890596"/>
                </a:lnTo>
                <a:lnTo>
                  <a:pt x="10766468" y="2890596"/>
                </a:lnTo>
                <a:lnTo>
                  <a:pt x="11085323" y="2252887"/>
                </a:lnTo>
                <a:lnTo>
                  <a:pt x="10766468" y="1615176"/>
                </a:lnTo>
                <a:close/>
                <a:moveTo>
                  <a:pt x="5855884" y="865686"/>
                </a:moveTo>
                <a:lnTo>
                  <a:pt x="5537029" y="1503396"/>
                </a:lnTo>
                <a:lnTo>
                  <a:pt x="5855884" y="2141106"/>
                </a:lnTo>
                <a:lnTo>
                  <a:pt x="6697662" y="2141106"/>
                </a:lnTo>
                <a:lnTo>
                  <a:pt x="7016517" y="1503396"/>
                </a:lnTo>
                <a:lnTo>
                  <a:pt x="6697662" y="865686"/>
                </a:lnTo>
                <a:close/>
                <a:moveTo>
                  <a:pt x="8570778" y="863146"/>
                </a:moveTo>
                <a:lnTo>
                  <a:pt x="8251923" y="1500856"/>
                </a:lnTo>
                <a:lnTo>
                  <a:pt x="8570778" y="2138566"/>
                </a:lnTo>
                <a:lnTo>
                  <a:pt x="9412556" y="2138566"/>
                </a:lnTo>
                <a:lnTo>
                  <a:pt x="9731411" y="1500856"/>
                </a:lnTo>
                <a:lnTo>
                  <a:pt x="9412556" y="863146"/>
                </a:lnTo>
                <a:close/>
                <a:moveTo>
                  <a:pt x="4509590" y="111136"/>
                </a:moveTo>
                <a:lnTo>
                  <a:pt x="4190736" y="748846"/>
                </a:lnTo>
                <a:lnTo>
                  <a:pt x="4509590" y="1386556"/>
                </a:lnTo>
                <a:lnTo>
                  <a:pt x="5351368" y="1386556"/>
                </a:lnTo>
                <a:lnTo>
                  <a:pt x="5670223" y="748846"/>
                </a:lnTo>
                <a:lnTo>
                  <a:pt x="5351368" y="111136"/>
                </a:lnTo>
                <a:close/>
                <a:moveTo>
                  <a:pt x="9924690" y="111117"/>
                </a:moveTo>
                <a:lnTo>
                  <a:pt x="9605835" y="748827"/>
                </a:lnTo>
                <a:lnTo>
                  <a:pt x="9924690" y="1386537"/>
                </a:lnTo>
                <a:lnTo>
                  <a:pt x="10766468" y="1386537"/>
                </a:lnTo>
                <a:lnTo>
                  <a:pt x="11085323" y="748827"/>
                </a:lnTo>
                <a:lnTo>
                  <a:pt x="10766468" y="111117"/>
                </a:lnTo>
                <a:close/>
                <a:moveTo>
                  <a:pt x="7216863" y="111117"/>
                </a:moveTo>
                <a:lnTo>
                  <a:pt x="6898008" y="748827"/>
                </a:lnTo>
                <a:lnTo>
                  <a:pt x="7216863" y="1386537"/>
                </a:lnTo>
                <a:lnTo>
                  <a:pt x="8058641" y="1386537"/>
                </a:lnTo>
                <a:lnTo>
                  <a:pt x="8377496" y="748827"/>
                </a:lnTo>
                <a:lnTo>
                  <a:pt x="8058641" y="111117"/>
                </a:lnTo>
                <a:close/>
                <a:moveTo>
                  <a:pt x="0" y="0"/>
                </a:moveTo>
                <a:lnTo>
                  <a:pt x="8253525" y="0"/>
                </a:lnTo>
                <a:lnTo>
                  <a:pt x="8570778" y="634507"/>
                </a:lnTo>
                <a:lnTo>
                  <a:pt x="9412556" y="634507"/>
                </a:lnTo>
                <a:lnTo>
                  <a:pt x="9729809" y="0"/>
                </a:lnTo>
                <a:lnTo>
                  <a:pt x="10961353" y="0"/>
                </a:lnTo>
                <a:lnTo>
                  <a:pt x="11278606" y="634507"/>
                </a:lnTo>
                <a:lnTo>
                  <a:pt x="12120384" y="634507"/>
                </a:lnTo>
                <a:lnTo>
                  <a:pt x="12191999" y="491277"/>
                </a:lnTo>
                <a:lnTo>
                  <a:pt x="12191999" y="2510437"/>
                </a:lnTo>
                <a:lnTo>
                  <a:pt x="12120384" y="2367207"/>
                </a:lnTo>
                <a:lnTo>
                  <a:pt x="11278606" y="2367207"/>
                </a:lnTo>
                <a:lnTo>
                  <a:pt x="10959751" y="3004916"/>
                </a:lnTo>
                <a:lnTo>
                  <a:pt x="11278606" y="3642626"/>
                </a:lnTo>
                <a:lnTo>
                  <a:pt x="12120384" y="3642626"/>
                </a:lnTo>
                <a:lnTo>
                  <a:pt x="12191999" y="3499396"/>
                </a:lnTo>
                <a:lnTo>
                  <a:pt x="12191999" y="4014495"/>
                </a:lnTo>
                <a:lnTo>
                  <a:pt x="12120384" y="3871265"/>
                </a:lnTo>
                <a:lnTo>
                  <a:pt x="11278606" y="3871265"/>
                </a:lnTo>
                <a:lnTo>
                  <a:pt x="10959751" y="4508975"/>
                </a:lnTo>
                <a:lnTo>
                  <a:pt x="11278606" y="5146685"/>
                </a:lnTo>
                <a:lnTo>
                  <a:pt x="12120384" y="5146685"/>
                </a:lnTo>
                <a:lnTo>
                  <a:pt x="12191999" y="5003455"/>
                </a:lnTo>
                <a:lnTo>
                  <a:pt x="12191999"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11" name="Group 10">
            <a:extLst>
              <a:ext uri="{FF2B5EF4-FFF2-40B4-BE49-F238E27FC236}">
                <a16:creationId xmlns:a16="http://schemas.microsoft.com/office/drawing/2014/main" id="{9FC2D97A-8E8A-43AE-8A96-F7FBAC273833}"/>
              </a:ext>
            </a:extLst>
          </p:cNvPr>
          <p:cNvGrpSpPr/>
          <p:nvPr userDrawn="1"/>
        </p:nvGrpSpPr>
        <p:grpSpPr>
          <a:xfrm>
            <a:off x="12801599" y="0"/>
            <a:ext cx="5541231" cy="6521447"/>
            <a:chOff x="12675779" y="-640913"/>
            <a:chExt cx="5541231" cy="6521447"/>
          </a:xfrm>
        </p:grpSpPr>
        <p:sp>
          <p:nvSpPr>
            <p:cNvPr id="12" name="Hexagon 11">
              <a:extLst>
                <a:ext uri="{FF2B5EF4-FFF2-40B4-BE49-F238E27FC236}">
                  <a16:creationId xmlns:a16="http://schemas.microsoft.com/office/drawing/2014/main" id="{680DB859-2C8C-46D9-88FA-E10869945FA1}"/>
                </a:ext>
              </a:extLst>
            </p:cNvPr>
            <p:cNvSpPr/>
            <p:nvPr/>
          </p:nvSpPr>
          <p:spPr>
            <a:xfrm>
              <a:off x="15383606" y="4605114"/>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3" name="Hexagon 12">
              <a:extLst>
                <a:ext uri="{FF2B5EF4-FFF2-40B4-BE49-F238E27FC236}">
                  <a16:creationId xmlns:a16="http://schemas.microsoft.com/office/drawing/2014/main" id="{36124A87-ECD2-4DE9-BBF7-A441E341FBD3}"/>
                </a:ext>
              </a:extLst>
            </p:cNvPr>
            <p:cNvSpPr/>
            <p:nvPr/>
          </p:nvSpPr>
          <p:spPr>
            <a:xfrm>
              <a:off x="15383606" y="111117"/>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4" name="Hexagon 13">
              <a:extLst>
                <a:ext uri="{FF2B5EF4-FFF2-40B4-BE49-F238E27FC236}">
                  <a16:creationId xmlns:a16="http://schemas.microsoft.com/office/drawing/2014/main" id="{322C074B-BEA1-471B-92A8-1427D51227D0}"/>
                </a:ext>
              </a:extLst>
            </p:cNvPr>
            <p:cNvSpPr/>
            <p:nvPr/>
          </p:nvSpPr>
          <p:spPr>
            <a:xfrm>
              <a:off x="12675779" y="111117"/>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15" name="Group 14">
              <a:extLst>
                <a:ext uri="{FF2B5EF4-FFF2-40B4-BE49-F238E27FC236}">
                  <a16:creationId xmlns:a16="http://schemas.microsoft.com/office/drawing/2014/main" id="{DA6ED462-6FF0-49F7-BB93-2D80B1687E8E}"/>
                </a:ext>
              </a:extLst>
            </p:cNvPr>
            <p:cNvGrpSpPr/>
            <p:nvPr/>
          </p:nvGrpSpPr>
          <p:grpSpPr>
            <a:xfrm>
              <a:off x="16737522" y="-640913"/>
              <a:ext cx="1479488" cy="5787598"/>
              <a:chOff x="9162108" y="1009923"/>
              <a:chExt cx="706170" cy="2762461"/>
            </a:xfrm>
            <a:solidFill>
              <a:schemeClr val="accent1"/>
            </a:solidFill>
          </p:grpSpPr>
          <p:sp>
            <p:nvSpPr>
              <p:cNvPr id="19" name="Hexagon 18">
                <a:extLst>
                  <a:ext uri="{FF2B5EF4-FFF2-40B4-BE49-F238E27FC236}">
                    <a16:creationId xmlns:a16="http://schemas.microsoft.com/office/drawing/2014/main" id="{3DB9CB09-6892-47DC-AB61-73CA86A6FF17}"/>
                  </a:ext>
                </a:extLst>
              </p:cNvPr>
              <p:cNvSpPr/>
              <p:nvPr/>
            </p:nvSpPr>
            <p:spPr>
              <a:xfrm>
                <a:off x="9162108" y="2445719"/>
                <a:ext cx="706170" cy="608767"/>
              </a:xfrm>
              <a:prstGeom prst="hexagon">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0" name="Hexagon 19">
                <a:extLst>
                  <a:ext uri="{FF2B5EF4-FFF2-40B4-BE49-F238E27FC236}">
                    <a16:creationId xmlns:a16="http://schemas.microsoft.com/office/drawing/2014/main" id="{93A54291-C7DD-4319-9535-8970FDAB2641}"/>
                  </a:ext>
                </a:extLst>
              </p:cNvPr>
              <p:cNvSpPr/>
              <p:nvPr/>
            </p:nvSpPr>
            <p:spPr>
              <a:xfrm>
                <a:off x="9162108" y="3163617"/>
                <a:ext cx="706170" cy="608767"/>
              </a:xfrm>
              <a:prstGeom prst="hexagon">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1" name="Hexagon 20">
                <a:extLst>
                  <a:ext uri="{FF2B5EF4-FFF2-40B4-BE49-F238E27FC236}">
                    <a16:creationId xmlns:a16="http://schemas.microsoft.com/office/drawing/2014/main" id="{F12D3343-5E90-490D-A4BA-968856203A9F}"/>
                  </a:ext>
                </a:extLst>
              </p:cNvPr>
              <p:cNvSpPr/>
              <p:nvPr/>
            </p:nvSpPr>
            <p:spPr>
              <a:xfrm>
                <a:off x="9162108" y="1009923"/>
                <a:ext cx="706170" cy="608767"/>
              </a:xfrm>
              <a:prstGeom prst="hexagon">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16" name="Hexagon 15">
              <a:extLst>
                <a:ext uri="{FF2B5EF4-FFF2-40B4-BE49-F238E27FC236}">
                  <a16:creationId xmlns:a16="http://schemas.microsoft.com/office/drawing/2014/main" id="{A309864A-D266-4256-B82F-527060E1AFDD}"/>
                </a:ext>
              </a:extLst>
            </p:cNvPr>
            <p:cNvSpPr/>
            <p:nvPr/>
          </p:nvSpPr>
          <p:spPr>
            <a:xfrm>
              <a:off x="14029694" y="2367206"/>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7" name="Hexagon 16">
              <a:extLst>
                <a:ext uri="{FF2B5EF4-FFF2-40B4-BE49-F238E27FC236}">
                  <a16:creationId xmlns:a16="http://schemas.microsoft.com/office/drawing/2014/main" id="{7E0883A9-8C31-48B3-80B1-61FE8B4E6B69}"/>
                </a:ext>
              </a:extLst>
            </p:cNvPr>
            <p:cNvSpPr/>
            <p:nvPr/>
          </p:nvSpPr>
          <p:spPr>
            <a:xfrm>
              <a:off x="14029694" y="-640913"/>
              <a:ext cx="1479488" cy="127542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8" name="Hexagon 17">
              <a:extLst>
                <a:ext uri="{FF2B5EF4-FFF2-40B4-BE49-F238E27FC236}">
                  <a16:creationId xmlns:a16="http://schemas.microsoft.com/office/drawing/2014/main" id="{ECD323C4-49D9-4F6C-8758-0DAEEE87D44F}"/>
                </a:ext>
              </a:extLst>
            </p:cNvPr>
            <p:cNvSpPr/>
            <p:nvPr/>
          </p:nvSpPr>
          <p:spPr>
            <a:xfrm>
              <a:off x="14029694" y="863146"/>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22" name="Hexagon 21">
            <a:extLst>
              <a:ext uri="{FF2B5EF4-FFF2-40B4-BE49-F238E27FC236}">
                <a16:creationId xmlns:a16="http://schemas.microsoft.com/office/drawing/2014/main" id="{43F2CE7A-CBE9-4D99-8383-3F861CAB2C8D}"/>
              </a:ext>
            </a:extLst>
          </p:cNvPr>
          <p:cNvSpPr/>
          <p:nvPr userDrawn="1"/>
        </p:nvSpPr>
        <p:spPr>
          <a:xfrm>
            <a:off x="10963438" y="863146"/>
            <a:ext cx="1479488" cy="1275420"/>
          </a:xfrm>
          <a:prstGeom prst="hexag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3" name="Hexagon 22">
            <a:extLst>
              <a:ext uri="{FF2B5EF4-FFF2-40B4-BE49-F238E27FC236}">
                <a16:creationId xmlns:a16="http://schemas.microsoft.com/office/drawing/2014/main" id="{4DE44C83-1E3C-4225-AC44-CA434BB80BE2}"/>
              </a:ext>
            </a:extLst>
          </p:cNvPr>
          <p:cNvSpPr/>
          <p:nvPr userDrawn="1"/>
        </p:nvSpPr>
        <p:spPr>
          <a:xfrm>
            <a:off x="5535314" y="-637710"/>
            <a:ext cx="1479488" cy="1275420"/>
          </a:xfrm>
          <a:prstGeom prst="hexag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4" name="Hexagon 23">
            <a:extLst>
              <a:ext uri="{FF2B5EF4-FFF2-40B4-BE49-F238E27FC236}">
                <a16:creationId xmlns:a16="http://schemas.microsoft.com/office/drawing/2014/main" id="{F3AE1F78-7EB7-48F0-A97D-3BAC5AAB49EE}"/>
              </a:ext>
            </a:extLst>
          </p:cNvPr>
          <p:cNvSpPr/>
          <p:nvPr userDrawn="1"/>
        </p:nvSpPr>
        <p:spPr>
          <a:xfrm>
            <a:off x="5535314" y="3871265"/>
            <a:ext cx="1479488" cy="1275420"/>
          </a:xfrm>
          <a:prstGeom prst="hexag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5" name="Hexagon 24">
            <a:extLst>
              <a:ext uri="{FF2B5EF4-FFF2-40B4-BE49-F238E27FC236}">
                <a16:creationId xmlns:a16="http://schemas.microsoft.com/office/drawing/2014/main" id="{334C7B1F-AA08-4447-8B1B-AA86B3CB0C2F}"/>
              </a:ext>
            </a:extLst>
          </p:cNvPr>
          <p:cNvSpPr/>
          <p:nvPr userDrawn="1"/>
        </p:nvSpPr>
        <p:spPr>
          <a:xfrm>
            <a:off x="8247815" y="3871265"/>
            <a:ext cx="1479488" cy="1275420"/>
          </a:xfrm>
          <a:prstGeom prst="hexag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6" name="Hexagon 25">
            <a:extLst>
              <a:ext uri="{FF2B5EF4-FFF2-40B4-BE49-F238E27FC236}">
                <a16:creationId xmlns:a16="http://schemas.microsoft.com/office/drawing/2014/main" id="{AE456920-809D-4D58-AA2A-CD2387DA9571}"/>
              </a:ext>
            </a:extLst>
          </p:cNvPr>
          <p:cNvSpPr/>
          <p:nvPr userDrawn="1"/>
        </p:nvSpPr>
        <p:spPr>
          <a:xfrm>
            <a:off x="10963438" y="5372384"/>
            <a:ext cx="1479488" cy="1275420"/>
          </a:xfrm>
          <a:prstGeom prst="hexag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cxnSp>
        <p:nvCxnSpPr>
          <p:cNvPr id="27" name="Straight Connector 26">
            <a:extLst>
              <a:ext uri="{FF2B5EF4-FFF2-40B4-BE49-F238E27FC236}">
                <a16:creationId xmlns:a16="http://schemas.microsoft.com/office/drawing/2014/main" id="{A6E3DD72-5B3A-4F8B-913F-BA8577901CBD}"/>
              </a:ext>
            </a:extLst>
          </p:cNvPr>
          <p:cNvCxnSpPr>
            <a:cxnSpLocks/>
          </p:cNvCxnSpPr>
          <p:nvPr userDrawn="1"/>
        </p:nvCxnSpPr>
        <p:spPr>
          <a:xfrm>
            <a:off x="755780" y="2567231"/>
            <a:ext cx="33030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14C7FBD-3946-423E-934F-0FCFBF943447}"/>
              </a:ext>
            </a:extLst>
          </p:cNvPr>
          <p:cNvSpPr/>
          <p:nvPr userDrawn="1"/>
        </p:nvSpPr>
        <p:spPr>
          <a:xfrm>
            <a:off x="12187952" y="-1533832"/>
            <a:ext cx="7889140" cy="1114978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29" name="Group 28">
            <a:extLst>
              <a:ext uri="{FF2B5EF4-FFF2-40B4-BE49-F238E27FC236}">
                <a16:creationId xmlns:a16="http://schemas.microsoft.com/office/drawing/2014/main" id="{428B1F75-B271-4835-AA60-B01A27018213}"/>
              </a:ext>
            </a:extLst>
          </p:cNvPr>
          <p:cNvGrpSpPr/>
          <p:nvPr userDrawn="1"/>
        </p:nvGrpSpPr>
        <p:grpSpPr>
          <a:xfrm>
            <a:off x="609600" y="869276"/>
            <a:ext cx="1882809" cy="1431938"/>
            <a:chOff x="609600" y="869276"/>
            <a:chExt cx="1882809" cy="1431938"/>
          </a:xfrm>
        </p:grpSpPr>
        <p:pic>
          <p:nvPicPr>
            <p:cNvPr id="30" name="Picture 2" descr="http://www.wcgclinical.com/wp-content/uploads/2013/12/WCG-LOGO-retina.png">
              <a:extLst>
                <a:ext uri="{FF2B5EF4-FFF2-40B4-BE49-F238E27FC236}">
                  <a16:creationId xmlns:a16="http://schemas.microsoft.com/office/drawing/2014/main" id="{277F679F-8184-4C10-8E4A-A443A8391928}"/>
                </a:ext>
              </a:extLst>
            </p:cNvPr>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l="-2"/>
            <a:stretch/>
          </p:blipFill>
          <p:spPr bwMode="auto">
            <a:xfrm>
              <a:off x="609600" y="1574800"/>
              <a:ext cx="1549400" cy="7264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www.wcgclinical.com/wp-content/uploads/2013/12/WCG-LOGO-retina.png">
              <a:extLst>
                <a:ext uri="{FF2B5EF4-FFF2-40B4-BE49-F238E27FC236}">
                  <a16:creationId xmlns:a16="http://schemas.microsoft.com/office/drawing/2014/main" id="{40B36767-C4B2-410F-B622-6FF3407D08D0}"/>
                </a:ext>
              </a:extLst>
            </p:cNvPr>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743109" y="869276"/>
              <a:ext cx="749300" cy="770042"/>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Title 1">
            <a:extLst>
              <a:ext uri="{FF2B5EF4-FFF2-40B4-BE49-F238E27FC236}">
                <a16:creationId xmlns:a16="http://schemas.microsoft.com/office/drawing/2014/main" id="{BD1D783C-BA34-48C0-A9DD-FC86DB1F8223}"/>
              </a:ext>
            </a:extLst>
          </p:cNvPr>
          <p:cNvSpPr>
            <a:spLocks noGrp="1"/>
          </p:cNvSpPr>
          <p:nvPr>
            <p:ph type="ctrTitle"/>
          </p:nvPr>
        </p:nvSpPr>
        <p:spPr>
          <a:xfrm>
            <a:off x="609600" y="2718139"/>
            <a:ext cx="6723815" cy="791823"/>
          </a:xfrm>
        </p:spPr>
        <p:txBody>
          <a:bodyPr anchor="ctr">
            <a:normAutofit/>
          </a:bodyPr>
          <a:lstStyle>
            <a:lvl1pPr marL="0" algn="l" defTabSz="914400" rtl="0" eaLnBrk="1" latinLnBrk="0" hangingPunct="1">
              <a:lnSpc>
                <a:spcPct val="90000"/>
              </a:lnSpc>
              <a:spcBef>
                <a:spcPct val="0"/>
              </a:spcBef>
              <a:buNone/>
              <a:defRPr lang="en-GB" sz="3600" kern="1200" dirty="0">
                <a:solidFill>
                  <a:schemeClr val="tx1"/>
                </a:solidFill>
                <a:latin typeface="+mn-lt"/>
                <a:ea typeface="+mj-ea"/>
                <a:cs typeface="Segoe UI Light" panose="020B0502040204020203" pitchFamily="34" charset="0"/>
              </a:defRPr>
            </a:lvl1pPr>
          </a:lstStyle>
          <a:p>
            <a:r>
              <a:rPr lang="en-US" dirty="0"/>
              <a:t>Click to edit Master title style</a:t>
            </a:r>
            <a:endParaRPr lang="en-GB" dirty="0"/>
          </a:p>
        </p:txBody>
      </p:sp>
      <p:sp>
        <p:nvSpPr>
          <p:cNvPr id="33" name="Subtitle 2">
            <a:extLst>
              <a:ext uri="{FF2B5EF4-FFF2-40B4-BE49-F238E27FC236}">
                <a16:creationId xmlns:a16="http://schemas.microsoft.com/office/drawing/2014/main" id="{58E80048-0828-4344-A32D-C96F378F624A}"/>
              </a:ext>
            </a:extLst>
          </p:cNvPr>
          <p:cNvSpPr>
            <a:spLocks noGrp="1"/>
          </p:cNvSpPr>
          <p:nvPr>
            <p:ph type="subTitle" idx="1"/>
          </p:nvPr>
        </p:nvSpPr>
        <p:spPr>
          <a:xfrm>
            <a:off x="609600" y="3914284"/>
            <a:ext cx="5032394" cy="406976"/>
          </a:xfrm>
        </p:spPr>
        <p:txBody>
          <a:bodyPr anchor="ctr">
            <a:normAutofit/>
          </a:bodyPr>
          <a:lstStyle>
            <a:lvl1pPr marL="0" indent="0" algn="l" defTabSz="914400" rtl="0" eaLnBrk="1" latinLnBrk="0" hangingPunct="1">
              <a:lnSpc>
                <a:spcPct val="70000"/>
              </a:lnSpc>
              <a:spcBef>
                <a:spcPts val="1000"/>
              </a:spcBef>
              <a:buFont typeface="Arial" panose="020B0604020202020204" pitchFamily="34" charset="0"/>
              <a:buNone/>
              <a:defRPr lang="en-GB" sz="2600" kern="1200" dirty="0">
                <a:solidFill>
                  <a:schemeClr val="tx1"/>
                </a:solidFill>
                <a:latin typeface="+mn-lt"/>
                <a:ea typeface="+mn-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2133934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838201"/>
            <a:ext cx="5384800" cy="4525963"/>
          </a:xfr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838201"/>
            <a:ext cx="5384800" cy="4525963"/>
          </a:xfr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lvl1pPr>
              <a:defRPr b="0"/>
            </a:lvl1pPr>
          </a:lstStyle>
          <a:p>
            <a:r>
              <a:rPr lang="en-US" dirty="0"/>
              <a:t>Client Name / Date</a:t>
            </a:r>
          </a:p>
        </p:txBody>
      </p:sp>
      <p:sp>
        <p:nvSpPr>
          <p:cNvPr id="7" name="Slide Number Placeholder 6"/>
          <p:cNvSpPr>
            <a:spLocks noGrp="1"/>
          </p:cNvSpPr>
          <p:nvPr>
            <p:ph type="sldNum" sz="quarter" idx="12"/>
          </p:nvPr>
        </p:nvSpPr>
        <p:spPr/>
        <p:txBody>
          <a:bodyPr/>
          <a:lstStyle/>
          <a:p>
            <a:fld id="{3C9523F6-AB29-422F-BF36-83FE09959E8F}" type="slidenum">
              <a:rPr lang="en-US" smtClean="0"/>
              <a:t>‹#›</a:t>
            </a:fld>
            <a:endParaRPr lang="en-US" dirty="0"/>
          </a:p>
        </p:txBody>
      </p:sp>
      <p:pic>
        <p:nvPicPr>
          <p:cNvPr id="9" name="Picture 2" descr="\\Eplnas2\Users\jmcintosh\My Documents\_Marketing\ePS\ePS branding\For products and marketing\ppt template\EPHARMA_HORIZONTAL-LOGO_GRADATION_CMYK.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9745217" y="5867400"/>
            <a:ext cx="2146217" cy="83947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40416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title 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19201"/>
            <a:ext cx="5384800" cy="4525963"/>
          </a:xfr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219201"/>
            <a:ext cx="5384800" cy="4525963"/>
          </a:xfr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lvl1pPr>
              <a:defRPr b="0"/>
            </a:lvl1pPr>
          </a:lstStyle>
          <a:p>
            <a:r>
              <a:rPr lang="en-US" dirty="0"/>
              <a:t>Client Name / Date</a:t>
            </a:r>
          </a:p>
        </p:txBody>
      </p:sp>
      <p:sp>
        <p:nvSpPr>
          <p:cNvPr id="7" name="Slide Number Placeholder 6"/>
          <p:cNvSpPr>
            <a:spLocks noGrp="1"/>
          </p:cNvSpPr>
          <p:nvPr>
            <p:ph type="sldNum" sz="quarter" idx="12"/>
          </p:nvPr>
        </p:nvSpPr>
        <p:spPr/>
        <p:txBody>
          <a:bodyPr/>
          <a:lstStyle/>
          <a:p>
            <a:fld id="{3C9523F6-AB29-422F-BF36-83FE09959E8F}" type="slidenum">
              <a:rPr lang="en-US" smtClean="0"/>
              <a:t>‹#›</a:t>
            </a:fld>
            <a:endParaRPr lang="en-US" dirty="0"/>
          </a:p>
        </p:txBody>
      </p:sp>
      <p:sp>
        <p:nvSpPr>
          <p:cNvPr id="8" name="Content Placeholder 10"/>
          <p:cNvSpPr>
            <a:spLocks noGrp="1"/>
          </p:cNvSpPr>
          <p:nvPr>
            <p:ph sz="quarter" idx="13"/>
          </p:nvPr>
        </p:nvSpPr>
        <p:spPr>
          <a:xfrm>
            <a:off x="609600" y="685800"/>
            <a:ext cx="10972800" cy="533400"/>
          </a:xfrm>
        </p:spPr>
        <p:txBody>
          <a:bodyPr>
            <a:normAutofit/>
          </a:bodyPr>
          <a:lstStyle>
            <a:lvl1pPr marL="0" indent="0">
              <a:buNone/>
              <a:defRPr sz="2000" i="1">
                <a:solidFill>
                  <a:schemeClr val="accent1"/>
                </a:solidFill>
              </a:defRPr>
            </a:lvl1pPr>
            <a:lvl2pPr marL="457200" indent="0">
              <a:buNone/>
              <a:defRPr i="1">
                <a:solidFill>
                  <a:schemeClr val="accent1"/>
                </a:solidFill>
              </a:defRPr>
            </a:lvl2pPr>
            <a:lvl3pPr marL="914400" indent="0">
              <a:buNone/>
              <a:defRPr i="1">
                <a:solidFill>
                  <a:schemeClr val="accent1"/>
                </a:solidFill>
              </a:defRPr>
            </a:lvl3pPr>
            <a:lvl4pPr marL="1371600" indent="0">
              <a:buNone/>
              <a:defRPr i="1">
                <a:solidFill>
                  <a:schemeClr val="accent1"/>
                </a:solidFill>
              </a:defRPr>
            </a:lvl4pPr>
            <a:lvl5pPr marL="1828800" indent="0">
              <a:buNone/>
              <a:defRPr i="1">
                <a:solidFill>
                  <a:schemeClr val="accent1"/>
                </a:solidFill>
              </a:defRPr>
            </a:lvl5pPr>
          </a:lstStyle>
          <a:p>
            <a:pPr lvl="0"/>
            <a:r>
              <a:rPr lang="en-US" dirty="0"/>
              <a:t>Click to edit Master text styles</a:t>
            </a:r>
          </a:p>
        </p:txBody>
      </p:sp>
      <p:pic>
        <p:nvPicPr>
          <p:cNvPr id="9" name="Picture 2" descr="\\Eplnas2\Users\jmcintosh\My Documents\_Marketing\ePS\ePS branding\For products and marketing\ppt template\EPHARMA_HORIZONTAL-LOGO_GRADATION_CMYK.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9745217" y="5867400"/>
            <a:ext cx="2146217" cy="83947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97606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838200"/>
            <a:ext cx="5386917" cy="639762"/>
          </a:xfrm>
        </p:spPr>
        <p:txBody>
          <a:bodyPr anchor="b">
            <a:no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1477962"/>
            <a:ext cx="5386917" cy="3951288"/>
          </a:xfr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838200"/>
            <a:ext cx="5389033" cy="639762"/>
          </a:xfrm>
        </p:spPr>
        <p:txBody>
          <a:bodyPr anchor="b">
            <a:no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1477962"/>
            <a:ext cx="5389033" cy="3951288"/>
          </a:xfr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lvl1pPr>
              <a:defRPr b="0"/>
            </a:lvl1pPr>
          </a:lstStyle>
          <a:p>
            <a:r>
              <a:rPr lang="en-US" dirty="0"/>
              <a:t>Client Name / Date</a:t>
            </a:r>
          </a:p>
        </p:txBody>
      </p:sp>
      <p:sp>
        <p:nvSpPr>
          <p:cNvPr id="9" name="Slide Number Placeholder 8"/>
          <p:cNvSpPr>
            <a:spLocks noGrp="1"/>
          </p:cNvSpPr>
          <p:nvPr>
            <p:ph type="sldNum" sz="quarter" idx="12"/>
          </p:nvPr>
        </p:nvSpPr>
        <p:spPr/>
        <p:txBody>
          <a:bodyPr/>
          <a:lstStyle/>
          <a:p>
            <a:fld id="{3C9523F6-AB29-422F-BF36-83FE09959E8F}" type="slidenum">
              <a:rPr lang="en-US" smtClean="0"/>
              <a:t>‹#›</a:t>
            </a:fld>
            <a:endParaRPr lang="en-US" dirty="0"/>
          </a:p>
        </p:txBody>
      </p:sp>
      <p:pic>
        <p:nvPicPr>
          <p:cNvPr id="11" name="Picture 2" descr="\\Eplnas2\Users\jmcintosh\My Documents\_Marketing\ePS\ePS branding\For products and marketing\ppt template\EPHARMA_HORIZONTAL-LOGO_GRADATION_CMYK.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9745217" y="5867400"/>
            <a:ext cx="2146217" cy="83947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80999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title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219200"/>
            <a:ext cx="5386917" cy="639762"/>
          </a:xfrm>
        </p:spPr>
        <p:txBody>
          <a:bodyPr anchor="b">
            <a:no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1858962"/>
            <a:ext cx="5386917" cy="3951288"/>
          </a:xfr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219200"/>
            <a:ext cx="5389033" cy="639762"/>
          </a:xfrm>
        </p:spPr>
        <p:txBody>
          <a:bodyPr anchor="b">
            <a:no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1858962"/>
            <a:ext cx="5389033" cy="3951288"/>
          </a:xfr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lvl1pPr>
              <a:defRPr b="0"/>
            </a:lvl1pPr>
          </a:lstStyle>
          <a:p>
            <a:r>
              <a:rPr lang="en-US" dirty="0"/>
              <a:t>Client Name / Date</a:t>
            </a:r>
          </a:p>
        </p:txBody>
      </p:sp>
      <p:sp>
        <p:nvSpPr>
          <p:cNvPr id="9" name="Slide Number Placeholder 8"/>
          <p:cNvSpPr>
            <a:spLocks noGrp="1"/>
          </p:cNvSpPr>
          <p:nvPr>
            <p:ph type="sldNum" sz="quarter" idx="12"/>
          </p:nvPr>
        </p:nvSpPr>
        <p:spPr/>
        <p:txBody>
          <a:bodyPr/>
          <a:lstStyle/>
          <a:p>
            <a:fld id="{3C9523F6-AB29-422F-BF36-83FE09959E8F}" type="slidenum">
              <a:rPr lang="en-US" smtClean="0"/>
              <a:t>‹#›</a:t>
            </a:fld>
            <a:endParaRPr lang="en-US" dirty="0"/>
          </a:p>
        </p:txBody>
      </p:sp>
      <p:sp>
        <p:nvSpPr>
          <p:cNvPr id="10" name="Content Placeholder 10"/>
          <p:cNvSpPr>
            <a:spLocks noGrp="1"/>
          </p:cNvSpPr>
          <p:nvPr>
            <p:ph sz="quarter" idx="13"/>
          </p:nvPr>
        </p:nvSpPr>
        <p:spPr>
          <a:xfrm>
            <a:off x="609600" y="685800"/>
            <a:ext cx="10972800" cy="533400"/>
          </a:xfrm>
        </p:spPr>
        <p:txBody>
          <a:bodyPr>
            <a:normAutofit/>
          </a:bodyPr>
          <a:lstStyle>
            <a:lvl1pPr marL="0" indent="0">
              <a:buNone/>
              <a:defRPr sz="2000" i="1">
                <a:solidFill>
                  <a:schemeClr val="accent1"/>
                </a:solidFill>
              </a:defRPr>
            </a:lvl1pPr>
            <a:lvl2pPr marL="457200" indent="0">
              <a:buNone/>
              <a:defRPr i="1">
                <a:solidFill>
                  <a:schemeClr val="accent1"/>
                </a:solidFill>
              </a:defRPr>
            </a:lvl2pPr>
            <a:lvl3pPr marL="914400" indent="0">
              <a:buNone/>
              <a:defRPr i="1">
                <a:solidFill>
                  <a:schemeClr val="accent1"/>
                </a:solidFill>
              </a:defRPr>
            </a:lvl3pPr>
            <a:lvl4pPr marL="1371600" indent="0">
              <a:buNone/>
              <a:defRPr i="1">
                <a:solidFill>
                  <a:schemeClr val="accent1"/>
                </a:solidFill>
              </a:defRPr>
            </a:lvl4pPr>
            <a:lvl5pPr marL="1828800" indent="0">
              <a:buNone/>
              <a:defRPr i="1">
                <a:solidFill>
                  <a:schemeClr val="accent1"/>
                </a:solidFill>
              </a:defRPr>
            </a:lvl5pPr>
          </a:lstStyle>
          <a:p>
            <a:pPr lvl="0"/>
            <a:r>
              <a:rPr lang="en-US" dirty="0"/>
              <a:t>Click to edit Master text styles</a:t>
            </a:r>
          </a:p>
        </p:txBody>
      </p:sp>
      <p:pic>
        <p:nvPicPr>
          <p:cNvPr id="11" name="Picture 2" descr="\\Eplnas2\Users\jmcintosh\My Documents\_Marketing\ePS\ePS branding\For products and marketing\ppt template\EPHARMA_HORIZONTAL-LOGO_GRADATION_CMYK.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9745217" y="5867400"/>
            <a:ext cx="2146217" cy="83947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07979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Footer Placeholder 3"/>
          <p:cNvSpPr>
            <a:spLocks noGrp="1"/>
          </p:cNvSpPr>
          <p:nvPr>
            <p:ph type="ftr" sz="quarter" idx="11"/>
          </p:nvPr>
        </p:nvSpPr>
        <p:spPr/>
        <p:txBody>
          <a:bodyPr/>
          <a:lstStyle>
            <a:lvl1pPr>
              <a:defRPr b="0"/>
            </a:lvl1pPr>
          </a:lstStyle>
          <a:p>
            <a:r>
              <a:rPr lang="en-US" dirty="0"/>
              <a:t>Client Name / Date</a:t>
            </a:r>
          </a:p>
        </p:txBody>
      </p:sp>
      <p:sp>
        <p:nvSpPr>
          <p:cNvPr id="5" name="Slide Number Placeholder 4"/>
          <p:cNvSpPr>
            <a:spLocks noGrp="1"/>
          </p:cNvSpPr>
          <p:nvPr>
            <p:ph type="sldNum" sz="quarter" idx="12"/>
          </p:nvPr>
        </p:nvSpPr>
        <p:spPr/>
        <p:txBody>
          <a:bodyPr/>
          <a:lstStyle/>
          <a:p>
            <a:fld id="{3C9523F6-AB29-422F-BF36-83FE09959E8F}" type="slidenum">
              <a:rPr lang="en-US" smtClean="0"/>
              <a:t>‹#›</a:t>
            </a:fld>
            <a:endParaRPr lang="en-US" dirty="0"/>
          </a:p>
        </p:txBody>
      </p:sp>
      <p:pic>
        <p:nvPicPr>
          <p:cNvPr id="6" name="Picture 2" descr="\\Eplnas2\Users\jmcintosh\My Documents\_Marketing\ePS\ePS branding\For products and marketing\ppt template\EPHARMA_HORIZONTAL-LOGO_GRADATION_CMYK.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9745217" y="5867400"/>
            <a:ext cx="2146217" cy="83947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763729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812976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026" name="Picture 2" descr="N:\Marketing\Branding\Logos\WCG_Logo\WCG_Logo.jp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832440" y="6069592"/>
            <a:ext cx="1270333" cy="709469"/>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AA60018A-B5C2-4E57-B890-71AC46444C2A}"/>
              </a:ext>
            </a:extLst>
          </p:cNvPr>
          <p:cNvGrpSpPr/>
          <p:nvPr userDrawn="1"/>
        </p:nvGrpSpPr>
        <p:grpSpPr>
          <a:xfrm>
            <a:off x="10168192" y="110687"/>
            <a:ext cx="1855422" cy="1345307"/>
            <a:chOff x="9972675" y="-316366"/>
            <a:chExt cx="1855422" cy="1345307"/>
          </a:xfrm>
        </p:grpSpPr>
        <p:sp>
          <p:nvSpPr>
            <p:cNvPr id="16" name="Hexagon 15">
              <a:extLst>
                <a:ext uri="{FF2B5EF4-FFF2-40B4-BE49-F238E27FC236}">
                  <a16:creationId xmlns:a16="http://schemas.microsoft.com/office/drawing/2014/main" id="{27EF4D34-1BB6-46FE-91F6-5B5B6B071534}"/>
                </a:ext>
              </a:extLst>
            </p:cNvPr>
            <p:cNvSpPr/>
            <p:nvPr/>
          </p:nvSpPr>
          <p:spPr>
            <a:xfrm>
              <a:off x="9972675" y="-120569"/>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Hexagon 16">
              <a:extLst>
                <a:ext uri="{FF2B5EF4-FFF2-40B4-BE49-F238E27FC236}">
                  <a16:creationId xmlns:a16="http://schemas.microsoft.com/office/drawing/2014/main" id="{9B4FDA39-EEBC-4455-A80C-4E4E3D08FEB4}"/>
                </a:ext>
              </a:extLst>
            </p:cNvPr>
            <p:cNvSpPr/>
            <p:nvPr/>
          </p:nvSpPr>
          <p:spPr>
            <a:xfrm>
              <a:off x="9972675" y="280355"/>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Hexagon 17">
              <a:extLst>
                <a:ext uri="{FF2B5EF4-FFF2-40B4-BE49-F238E27FC236}">
                  <a16:creationId xmlns:a16="http://schemas.microsoft.com/office/drawing/2014/main" id="{98F42B7C-E666-49D5-937A-7EC419F651EE}"/>
                </a:ext>
              </a:extLst>
            </p:cNvPr>
            <p:cNvSpPr/>
            <p:nvPr/>
          </p:nvSpPr>
          <p:spPr>
            <a:xfrm>
              <a:off x="10333100" y="79893"/>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CCF5AC09-BA25-4972-B469-4A94FD5A659F}"/>
                </a:ext>
              </a:extLst>
            </p:cNvPr>
            <p:cNvGrpSpPr/>
            <p:nvPr/>
          </p:nvGrpSpPr>
          <p:grpSpPr>
            <a:xfrm>
              <a:off x="10693337" y="280355"/>
              <a:ext cx="763713" cy="748586"/>
              <a:chOff x="9972675" y="-120569"/>
              <a:chExt cx="763713" cy="748586"/>
            </a:xfrm>
          </p:grpSpPr>
          <p:sp>
            <p:nvSpPr>
              <p:cNvPr id="23" name="Hexagon 22">
                <a:extLst>
                  <a:ext uri="{FF2B5EF4-FFF2-40B4-BE49-F238E27FC236}">
                    <a16:creationId xmlns:a16="http://schemas.microsoft.com/office/drawing/2014/main" id="{69EF97F1-5E46-49C6-8232-83218BAFEB9F}"/>
                  </a:ext>
                </a:extLst>
              </p:cNvPr>
              <p:cNvSpPr/>
              <p:nvPr/>
            </p:nvSpPr>
            <p:spPr>
              <a:xfrm>
                <a:off x="9972675" y="-120569"/>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Hexagon 23">
                <a:extLst>
                  <a:ext uri="{FF2B5EF4-FFF2-40B4-BE49-F238E27FC236}">
                    <a16:creationId xmlns:a16="http://schemas.microsoft.com/office/drawing/2014/main" id="{149FA8EB-32BE-4EDF-A453-D5A7A1B4CCD3}"/>
                  </a:ext>
                </a:extLst>
              </p:cNvPr>
              <p:cNvSpPr/>
              <p:nvPr/>
            </p:nvSpPr>
            <p:spPr>
              <a:xfrm>
                <a:off x="9972675" y="280355"/>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Hexagon 24">
                <a:extLst>
                  <a:ext uri="{FF2B5EF4-FFF2-40B4-BE49-F238E27FC236}">
                    <a16:creationId xmlns:a16="http://schemas.microsoft.com/office/drawing/2014/main" id="{8B112DE1-037A-446D-A55F-214939B014AD}"/>
                  </a:ext>
                </a:extLst>
              </p:cNvPr>
              <p:cNvSpPr/>
              <p:nvPr/>
            </p:nvSpPr>
            <p:spPr>
              <a:xfrm>
                <a:off x="10333100" y="79893"/>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0" name="Hexagon 19">
              <a:extLst>
                <a:ext uri="{FF2B5EF4-FFF2-40B4-BE49-F238E27FC236}">
                  <a16:creationId xmlns:a16="http://schemas.microsoft.com/office/drawing/2014/main" id="{03758937-3591-44A5-8707-3D97B6A0A851}"/>
                </a:ext>
              </a:extLst>
            </p:cNvPr>
            <p:cNvSpPr/>
            <p:nvPr/>
          </p:nvSpPr>
          <p:spPr>
            <a:xfrm>
              <a:off x="11060906" y="79893"/>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Hexagon 20">
              <a:extLst>
                <a:ext uri="{FF2B5EF4-FFF2-40B4-BE49-F238E27FC236}">
                  <a16:creationId xmlns:a16="http://schemas.microsoft.com/office/drawing/2014/main" id="{AD2E8C48-29A3-48BF-BA30-FDF19ECBC531}"/>
                </a:ext>
              </a:extLst>
            </p:cNvPr>
            <p:cNvSpPr/>
            <p:nvPr/>
          </p:nvSpPr>
          <p:spPr>
            <a:xfrm>
              <a:off x="11060906" y="-316366"/>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Hexagon 21">
              <a:extLst>
                <a:ext uri="{FF2B5EF4-FFF2-40B4-BE49-F238E27FC236}">
                  <a16:creationId xmlns:a16="http://schemas.microsoft.com/office/drawing/2014/main" id="{3328839A-8A52-4155-B433-3D064006D82B}"/>
                </a:ext>
              </a:extLst>
            </p:cNvPr>
            <p:cNvSpPr/>
            <p:nvPr/>
          </p:nvSpPr>
          <p:spPr>
            <a:xfrm>
              <a:off x="11424809" y="-120569"/>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6" name="Title 1">
            <a:extLst>
              <a:ext uri="{FF2B5EF4-FFF2-40B4-BE49-F238E27FC236}">
                <a16:creationId xmlns:a16="http://schemas.microsoft.com/office/drawing/2014/main" id="{41C1117E-EA0E-4828-B5B7-BBBE99AA7DBA}"/>
              </a:ext>
            </a:extLst>
          </p:cNvPr>
          <p:cNvSpPr>
            <a:spLocks noGrp="1"/>
          </p:cNvSpPr>
          <p:nvPr>
            <p:ph type="title"/>
          </p:nvPr>
        </p:nvSpPr>
        <p:spPr>
          <a:xfrm>
            <a:off x="323833" y="187047"/>
            <a:ext cx="6444061" cy="485774"/>
          </a:xfrm>
        </p:spPr>
        <p:txBody>
          <a:bodyPr>
            <a:noAutofit/>
          </a:bodyPr>
          <a:lstStyle>
            <a:lvl1pPr marL="0" algn="l" defTabSz="914400" rtl="0" eaLnBrk="1" latinLnBrk="0" hangingPunct="1">
              <a:lnSpc>
                <a:spcPct val="90000"/>
              </a:lnSpc>
              <a:spcBef>
                <a:spcPct val="0"/>
              </a:spcBef>
              <a:buNone/>
              <a:defRPr lang="en-GB" sz="3200" b="1" kern="1200" dirty="0">
                <a:solidFill>
                  <a:schemeClr val="accent1"/>
                </a:solidFill>
                <a:latin typeface="+mj-lt"/>
                <a:ea typeface="+mj-ea"/>
                <a:cs typeface="+mj-cs"/>
              </a:defRPr>
            </a:lvl1pPr>
          </a:lstStyle>
          <a:p>
            <a:r>
              <a:rPr lang="en-US" dirty="0"/>
              <a:t>Click to edit Master title style</a:t>
            </a:r>
            <a:endParaRPr lang="en-GB" dirty="0"/>
          </a:p>
        </p:txBody>
      </p:sp>
      <p:sp>
        <p:nvSpPr>
          <p:cNvPr id="28" name="Slide Number Placeholder 5">
            <a:extLst>
              <a:ext uri="{FF2B5EF4-FFF2-40B4-BE49-F238E27FC236}">
                <a16:creationId xmlns:a16="http://schemas.microsoft.com/office/drawing/2014/main" id="{2AF69DCD-98D5-488E-8B08-CE6233EDA9E0}"/>
              </a:ext>
            </a:extLst>
          </p:cNvPr>
          <p:cNvSpPr>
            <a:spLocks noGrp="1"/>
          </p:cNvSpPr>
          <p:nvPr>
            <p:ph type="sldNum" sz="quarter" idx="4"/>
          </p:nvPr>
        </p:nvSpPr>
        <p:spPr>
          <a:xfrm>
            <a:off x="338266"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1BCBC7-DC8A-45C6-A651-A81A33D07A31}" type="slidenum">
              <a:rPr lang="en-GB" smtClean="0"/>
              <a:pPr/>
              <a:t>‹#›</a:t>
            </a:fld>
            <a:endParaRPr lang="en-GB" dirty="0"/>
          </a:p>
        </p:txBody>
      </p:sp>
    </p:spTree>
    <p:extLst>
      <p:ext uri="{BB962C8B-B14F-4D97-AF65-F5344CB8AC3E}">
        <p14:creationId xmlns:p14="http://schemas.microsoft.com/office/powerpoint/2010/main" val="78639827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hexagons">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5870E5BB-B329-437D-9A7E-EEC287243A6B}"/>
              </a:ext>
            </a:extLst>
          </p:cNvPr>
          <p:cNvSpPr/>
          <p:nvPr userDrawn="1"/>
        </p:nvSpPr>
        <p:spPr>
          <a:xfrm>
            <a:off x="7161289" y="498465"/>
            <a:ext cx="5019585" cy="3803155"/>
          </a:xfrm>
          <a:custGeom>
            <a:avLst/>
            <a:gdLst>
              <a:gd name="connsiteX0" fmla="*/ 5729517 w 9597978"/>
              <a:gd name="connsiteY0" fmla="*/ 5996615 h 7272035"/>
              <a:gd name="connsiteX1" fmla="*/ 6571295 w 9597978"/>
              <a:gd name="connsiteY1" fmla="*/ 5996615 h 7272035"/>
              <a:gd name="connsiteX2" fmla="*/ 6890150 w 9597978"/>
              <a:gd name="connsiteY2" fmla="*/ 6634325 h 7272035"/>
              <a:gd name="connsiteX3" fmla="*/ 6571295 w 9597978"/>
              <a:gd name="connsiteY3" fmla="*/ 7272035 h 7272035"/>
              <a:gd name="connsiteX4" fmla="*/ 5729517 w 9597978"/>
              <a:gd name="connsiteY4" fmla="*/ 7272035 h 7272035"/>
              <a:gd name="connsiteX5" fmla="*/ 5410662 w 9597978"/>
              <a:gd name="connsiteY5" fmla="*/ 6634325 h 7272035"/>
              <a:gd name="connsiteX6" fmla="*/ 7083429 w 9597978"/>
              <a:gd name="connsiteY6" fmla="*/ 5246026 h 7272035"/>
              <a:gd name="connsiteX7" fmla="*/ 7925207 w 9597978"/>
              <a:gd name="connsiteY7" fmla="*/ 5246026 h 7272035"/>
              <a:gd name="connsiteX8" fmla="*/ 8244062 w 9597978"/>
              <a:gd name="connsiteY8" fmla="*/ 5883736 h 7272035"/>
              <a:gd name="connsiteX9" fmla="*/ 7925207 w 9597978"/>
              <a:gd name="connsiteY9" fmla="*/ 6521446 h 7272035"/>
              <a:gd name="connsiteX10" fmla="*/ 7083429 w 9597978"/>
              <a:gd name="connsiteY10" fmla="*/ 6521446 h 7272035"/>
              <a:gd name="connsiteX11" fmla="*/ 6764574 w 9597978"/>
              <a:gd name="connsiteY11" fmla="*/ 5883736 h 7272035"/>
              <a:gd name="connsiteX12" fmla="*/ 3015098 w 9597978"/>
              <a:gd name="connsiteY12" fmla="*/ 4510575 h 7272035"/>
              <a:gd name="connsiteX13" fmla="*/ 3856876 w 9597978"/>
              <a:gd name="connsiteY13" fmla="*/ 4510575 h 7272035"/>
              <a:gd name="connsiteX14" fmla="*/ 4175731 w 9597978"/>
              <a:gd name="connsiteY14" fmla="*/ 5148285 h 7272035"/>
              <a:gd name="connsiteX15" fmla="*/ 3856876 w 9597978"/>
              <a:gd name="connsiteY15" fmla="*/ 5785995 h 7272035"/>
              <a:gd name="connsiteX16" fmla="*/ 3015098 w 9597978"/>
              <a:gd name="connsiteY16" fmla="*/ 5785995 h 7272035"/>
              <a:gd name="connsiteX17" fmla="*/ 2696243 w 9597978"/>
              <a:gd name="connsiteY17" fmla="*/ 5148285 h 7272035"/>
              <a:gd name="connsiteX18" fmla="*/ 8437345 w 9597978"/>
              <a:gd name="connsiteY18" fmla="*/ 4510574 h 7272035"/>
              <a:gd name="connsiteX19" fmla="*/ 9279123 w 9597978"/>
              <a:gd name="connsiteY19" fmla="*/ 4510574 h 7272035"/>
              <a:gd name="connsiteX20" fmla="*/ 9597978 w 9597978"/>
              <a:gd name="connsiteY20" fmla="*/ 5148284 h 7272035"/>
              <a:gd name="connsiteX21" fmla="*/ 9279123 w 9597978"/>
              <a:gd name="connsiteY21" fmla="*/ 5785994 h 7272035"/>
              <a:gd name="connsiteX22" fmla="*/ 8437345 w 9597978"/>
              <a:gd name="connsiteY22" fmla="*/ 5785994 h 7272035"/>
              <a:gd name="connsiteX23" fmla="*/ 8118490 w 9597978"/>
              <a:gd name="connsiteY23" fmla="*/ 5148284 h 7272035"/>
              <a:gd name="connsiteX24" fmla="*/ 7083429 w 9597978"/>
              <a:gd name="connsiteY24" fmla="*/ 3750859 h 7272035"/>
              <a:gd name="connsiteX25" fmla="*/ 7925207 w 9597978"/>
              <a:gd name="connsiteY25" fmla="*/ 3750859 h 7272035"/>
              <a:gd name="connsiteX26" fmla="*/ 8244062 w 9597978"/>
              <a:gd name="connsiteY26" fmla="*/ 4388569 h 7272035"/>
              <a:gd name="connsiteX27" fmla="*/ 7925207 w 9597978"/>
              <a:gd name="connsiteY27" fmla="*/ 5026279 h 7272035"/>
              <a:gd name="connsiteX28" fmla="*/ 7083429 w 9597978"/>
              <a:gd name="connsiteY28" fmla="*/ 5026279 h 7272035"/>
              <a:gd name="connsiteX29" fmla="*/ 6764574 w 9597978"/>
              <a:gd name="connsiteY29" fmla="*/ 4388569 h 7272035"/>
              <a:gd name="connsiteX30" fmla="*/ 4368909 w 9597978"/>
              <a:gd name="connsiteY30" fmla="*/ 3750859 h 7272035"/>
              <a:gd name="connsiteX31" fmla="*/ 5210687 w 9597978"/>
              <a:gd name="connsiteY31" fmla="*/ 3750859 h 7272035"/>
              <a:gd name="connsiteX32" fmla="*/ 5529542 w 9597978"/>
              <a:gd name="connsiteY32" fmla="*/ 4388569 h 7272035"/>
              <a:gd name="connsiteX33" fmla="*/ 5210687 w 9597978"/>
              <a:gd name="connsiteY33" fmla="*/ 5026279 h 7272035"/>
              <a:gd name="connsiteX34" fmla="*/ 4368909 w 9597978"/>
              <a:gd name="connsiteY34" fmla="*/ 5026279 h 7272035"/>
              <a:gd name="connsiteX35" fmla="*/ 4050054 w 9597978"/>
              <a:gd name="connsiteY35" fmla="*/ 4388569 h 7272035"/>
              <a:gd name="connsiteX36" fmla="*/ 5729517 w 9597978"/>
              <a:gd name="connsiteY36" fmla="*/ 3008119 h 7272035"/>
              <a:gd name="connsiteX37" fmla="*/ 6571295 w 9597978"/>
              <a:gd name="connsiteY37" fmla="*/ 3008119 h 7272035"/>
              <a:gd name="connsiteX38" fmla="*/ 6890150 w 9597978"/>
              <a:gd name="connsiteY38" fmla="*/ 3645828 h 7272035"/>
              <a:gd name="connsiteX39" fmla="*/ 6571295 w 9597978"/>
              <a:gd name="connsiteY39" fmla="*/ 4283538 h 7272035"/>
              <a:gd name="connsiteX40" fmla="*/ 5729517 w 9597978"/>
              <a:gd name="connsiteY40" fmla="*/ 4283538 h 7272035"/>
              <a:gd name="connsiteX41" fmla="*/ 5410662 w 9597978"/>
              <a:gd name="connsiteY41" fmla="*/ 3645828 h 7272035"/>
              <a:gd name="connsiteX42" fmla="*/ 8437345 w 9597978"/>
              <a:gd name="connsiteY42" fmla="*/ 3008119 h 7272035"/>
              <a:gd name="connsiteX43" fmla="*/ 9279123 w 9597978"/>
              <a:gd name="connsiteY43" fmla="*/ 3008119 h 7272035"/>
              <a:gd name="connsiteX44" fmla="*/ 9597978 w 9597978"/>
              <a:gd name="connsiteY44" fmla="*/ 3645827 h 7272035"/>
              <a:gd name="connsiteX45" fmla="*/ 9279123 w 9597978"/>
              <a:gd name="connsiteY45" fmla="*/ 4283537 h 7272035"/>
              <a:gd name="connsiteX46" fmla="*/ 8437345 w 9597978"/>
              <a:gd name="connsiteY46" fmla="*/ 4283537 h 7272035"/>
              <a:gd name="connsiteX47" fmla="*/ 8118490 w 9597978"/>
              <a:gd name="connsiteY47" fmla="*/ 3645827 h 7272035"/>
              <a:gd name="connsiteX48" fmla="*/ 1663697 w 9597978"/>
              <a:gd name="connsiteY48" fmla="*/ 2241112 h 7272035"/>
              <a:gd name="connsiteX49" fmla="*/ 2505475 w 9597978"/>
              <a:gd name="connsiteY49" fmla="*/ 2241112 h 7272035"/>
              <a:gd name="connsiteX50" fmla="*/ 2824330 w 9597978"/>
              <a:gd name="connsiteY50" fmla="*/ 2878822 h 7272035"/>
              <a:gd name="connsiteX51" fmla="*/ 2505475 w 9597978"/>
              <a:gd name="connsiteY51" fmla="*/ 3516531 h 7272035"/>
              <a:gd name="connsiteX52" fmla="*/ 1663697 w 9597978"/>
              <a:gd name="connsiteY52" fmla="*/ 3516531 h 7272035"/>
              <a:gd name="connsiteX53" fmla="*/ 1344842 w 9597978"/>
              <a:gd name="connsiteY53" fmla="*/ 2878822 h 7272035"/>
              <a:gd name="connsiteX54" fmla="*/ 4368909 w 9597978"/>
              <a:gd name="connsiteY54" fmla="*/ 2241110 h 7272035"/>
              <a:gd name="connsiteX55" fmla="*/ 5210687 w 9597978"/>
              <a:gd name="connsiteY55" fmla="*/ 2241110 h 7272035"/>
              <a:gd name="connsiteX56" fmla="*/ 5529542 w 9597978"/>
              <a:gd name="connsiteY56" fmla="*/ 2878820 h 7272035"/>
              <a:gd name="connsiteX57" fmla="*/ 5210687 w 9597978"/>
              <a:gd name="connsiteY57" fmla="*/ 3516530 h 7272035"/>
              <a:gd name="connsiteX58" fmla="*/ 4368909 w 9597978"/>
              <a:gd name="connsiteY58" fmla="*/ 3516530 h 7272035"/>
              <a:gd name="connsiteX59" fmla="*/ 4050054 w 9597978"/>
              <a:gd name="connsiteY59" fmla="*/ 2878820 h 7272035"/>
              <a:gd name="connsiteX60" fmla="*/ 5729517 w 9597978"/>
              <a:gd name="connsiteY60" fmla="*/ 1504059 h 7272035"/>
              <a:gd name="connsiteX61" fmla="*/ 6571295 w 9597978"/>
              <a:gd name="connsiteY61" fmla="*/ 1504059 h 7272035"/>
              <a:gd name="connsiteX62" fmla="*/ 6890150 w 9597978"/>
              <a:gd name="connsiteY62" fmla="*/ 2141769 h 7272035"/>
              <a:gd name="connsiteX63" fmla="*/ 6571295 w 9597978"/>
              <a:gd name="connsiteY63" fmla="*/ 2779479 h 7272035"/>
              <a:gd name="connsiteX64" fmla="*/ 5729517 w 9597978"/>
              <a:gd name="connsiteY64" fmla="*/ 2779479 h 7272035"/>
              <a:gd name="connsiteX65" fmla="*/ 5410662 w 9597978"/>
              <a:gd name="connsiteY65" fmla="*/ 2141769 h 7272035"/>
              <a:gd name="connsiteX66" fmla="*/ 3015098 w 9597978"/>
              <a:gd name="connsiteY66" fmla="*/ 1504059 h 7272035"/>
              <a:gd name="connsiteX67" fmla="*/ 3856876 w 9597978"/>
              <a:gd name="connsiteY67" fmla="*/ 1504059 h 7272035"/>
              <a:gd name="connsiteX68" fmla="*/ 4175731 w 9597978"/>
              <a:gd name="connsiteY68" fmla="*/ 2141769 h 7272035"/>
              <a:gd name="connsiteX69" fmla="*/ 3856876 w 9597978"/>
              <a:gd name="connsiteY69" fmla="*/ 2779479 h 7272035"/>
              <a:gd name="connsiteX70" fmla="*/ 3015098 w 9597978"/>
              <a:gd name="connsiteY70" fmla="*/ 2779479 h 7272035"/>
              <a:gd name="connsiteX71" fmla="*/ 2696243 w 9597978"/>
              <a:gd name="connsiteY71" fmla="*/ 2141769 h 7272035"/>
              <a:gd name="connsiteX72" fmla="*/ 318855 w 9597978"/>
              <a:gd name="connsiteY72" fmla="*/ 1504059 h 7272035"/>
              <a:gd name="connsiteX73" fmla="*/ 1160633 w 9597978"/>
              <a:gd name="connsiteY73" fmla="*/ 1504059 h 7272035"/>
              <a:gd name="connsiteX74" fmla="*/ 1479488 w 9597978"/>
              <a:gd name="connsiteY74" fmla="*/ 2141768 h 7272035"/>
              <a:gd name="connsiteX75" fmla="*/ 1160633 w 9597978"/>
              <a:gd name="connsiteY75" fmla="*/ 2779479 h 7272035"/>
              <a:gd name="connsiteX76" fmla="*/ 318855 w 9597978"/>
              <a:gd name="connsiteY76" fmla="*/ 2779479 h 7272035"/>
              <a:gd name="connsiteX77" fmla="*/ 0 w 9597978"/>
              <a:gd name="connsiteY77" fmla="*/ 2141768 h 7272035"/>
              <a:gd name="connsiteX78" fmla="*/ 7083429 w 9597978"/>
              <a:gd name="connsiteY78" fmla="*/ 752031 h 7272035"/>
              <a:gd name="connsiteX79" fmla="*/ 7925207 w 9597978"/>
              <a:gd name="connsiteY79" fmla="*/ 752031 h 7272035"/>
              <a:gd name="connsiteX80" fmla="*/ 8244062 w 9597978"/>
              <a:gd name="connsiteY80" fmla="*/ 1389741 h 7272035"/>
              <a:gd name="connsiteX81" fmla="*/ 7925207 w 9597978"/>
              <a:gd name="connsiteY81" fmla="*/ 2027450 h 7272035"/>
              <a:gd name="connsiteX82" fmla="*/ 7083429 w 9597978"/>
              <a:gd name="connsiteY82" fmla="*/ 2027450 h 7272035"/>
              <a:gd name="connsiteX83" fmla="*/ 6764574 w 9597978"/>
              <a:gd name="connsiteY83" fmla="*/ 1389741 h 7272035"/>
              <a:gd name="connsiteX84" fmla="*/ 4375602 w 9597978"/>
              <a:gd name="connsiteY84" fmla="*/ 752031 h 7272035"/>
              <a:gd name="connsiteX85" fmla="*/ 5217380 w 9597978"/>
              <a:gd name="connsiteY85" fmla="*/ 752031 h 7272035"/>
              <a:gd name="connsiteX86" fmla="*/ 5536235 w 9597978"/>
              <a:gd name="connsiteY86" fmla="*/ 1389740 h 7272035"/>
              <a:gd name="connsiteX87" fmla="*/ 5217380 w 9597978"/>
              <a:gd name="connsiteY87" fmla="*/ 2027450 h 7272035"/>
              <a:gd name="connsiteX88" fmla="*/ 4375602 w 9597978"/>
              <a:gd name="connsiteY88" fmla="*/ 2027450 h 7272035"/>
              <a:gd name="connsiteX89" fmla="*/ 4056747 w 9597978"/>
              <a:gd name="connsiteY89" fmla="*/ 1389740 h 7272035"/>
              <a:gd name="connsiteX90" fmla="*/ 8437345 w 9597978"/>
              <a:gd name="connsiteY90" fmla="*/ 0 h 7272035"/>
              <a:gd name="connsiteX91" fmla="*/ 9279123 w 9597978"/>
              <a:gd name="connsiteY91" fmla="*/ 0 h 7272035"/>
              <a:gd name="connsiteX92" fmla="*/ 9597978 w 9597978"/>
              <a:gd name="connsiteY92" fmla="*/ 637710 h 7272035"/>
              <a:gd name="connsiteX93" fmla="*/ 9279123 w 9597978"/>
              <a:gd name="connsiteY93" fmla="*/ 1275420 h 7272035"/>
              <a:gd name="connsiteX94" fmla="*/ 8437345 w 9597978"/>
              <a:gd name="connsiteY94" fmla="*/ 1275420 h 7272035"/>
              <a:gd name="connsiteX95" fmla="*/ 8118490 w 9597978"/>
              <a:gd name="connsiteY95" fmla="*/ 637710 h 7272035"/>
              <a:gd name="connsiteX96" fmla="*/ 5729517 w 9597978"/>
              <a:gd name="connsiteY96" fmla="*/ 0 h 7272035"/>
              <a:gd name="connsiteX97" fmla="*/ 6571295 w 9597978"/>
              <a:gd name="connsiteY97" fmla="*/ 0 h 7272035"/>
              <a:gd name="connsiteX98" fmla="*/ 6890150 w 9597978"/>
              <a:gd name="connsiteY98" fmla="*/ 637710 h 7272035"/>
              <a:gd name="connsiteX99" fmla="*/ 6571295 w 9597978"/>
              <a:gd name="connsiteY99" fmla="*/ 1275420 h 7272035"/>
              <a:gd name="connsiteX100" fmla="*/ 5729517 w 9597978"/>
              <a:gd name="connsiteY100" fmla="*/ 1275420 h 7272035"/>
              <a:gd name="connsiteX101" fmla="*/ 5410662 w 9597978"/>
              <a:gd name="connsiteY101" fmla="*/ 637710 h 7272035"/>
              <a:gd name="connsiteX102" fmla="*/ 3006273 w 9597978"/>
              <a:gd name="connsiteY102" fmla="*/ 0 h 7272035"/>
              <a:gd name="connsiteX103" fmla="*/ 3848051 w 9597978"/>
              <a:gd name="connsiteY103" fmla="*/ 0 h 7272035"/>
              <a:gd name="connsiteX104" fmla="*/ 4166906 w 9597978"/>
              <a:gd name="connsiteY104" fmla="*/ 637710 h 7272035"/>
              <a:gd name="connsiteX105" fmla="*/ 3848051 w 9597978"/>
              <a:gd name="connsiteY105" fmla="*/ 1275420 h 7272035"/>
              <a:gd name="connsiteX106" fmla="*/ 3006273 w 9597978"/>
              <a:gd name="connsiteY106" fmla="*/ 1275420 h 7272035"/>
              <a:gd name="connsiteX107" fmla="*/ 2687418 w 9597978"/>
              <a:gd name="connsiteY107" fmla="*/ 637710 h 727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97978" h="7272035">
                <a:moveTo>
                  <a:pt x="5729517" y="5996615"/>
                </a:moveTo>
                <a:lnTo>
                  <a:pt x="6571295" y="5996615"/>
                </a:lnTo>
                <a:lnTo>
                  <a:pt x="6890150" y="6634325"/>
                </a:lnTo>
                <a:lnTo>
                  <a:pt x="6571295" y="7272035"/>
                </a:lnTo>
                <a:lnTo>
                  <a:pt x="5729517" y="7272035"/>
                </a:lnTo>
                <a:lnTo>
                  <a:pt x="5410662" y="6634325"/>
                </a:lnTo>
                <a:close/>
                <a:moveTo>
                  <a:pt x="7083429" y="5246026"/>
                </a:moveTo>
                <a:lnTo>
                  <a:pt x="7925207" y="5246026"/>
                </a:lnTo>
                <a:lnTo>
                  <a:pt x="8244062" y="5883736"/>
                </a:lnTo>
                <a:lnTo>
                  <a:pt x="7925207" y="6521446"/>
                </a:lnTo>
                <a:lnTo>
                  <a:pt x="7083429" y="6521446"/>
                </a:lnTo>
                <a:lnTo>
                  <a:pt x="6764574" y="5883736"/>
                </a:lnTo>
                <a:close/>
                <a:moveTo>
                  <a:pt x="3015098" y="4510575"/>
                </a:moveTo>
                <a:lnTo>
                  <a:pt x="3856876" y="4510575"/>
                </a:lnTo>
                <a:lnTo>
                  <a:pt x="4175731" y="5148285"/>
                </a:lnTo>
                <a:lnTo>
                  <a:pt x="3856876" y="5785995"/>
                </a:lnTo>
                <a:lnTo>
                  <a:pt x="3015098" y="5785995"/>
                </a:lnTo>
                <a:lnTo>
                  <a:pt x="2696243" y="5148285"/>
                </a:lnTo>
                <a:close/>
                <a:moveTo>
                  <a:pt x="8437345" y="4510574"/>
                </a:moveTo>
                <a:lnTo>
                  <a:pt x="9279123" y="4510574"/>
                </a:lnTo>
                <a:lnTo>
                  <a:pt x="9597978" y="5148284"/>
                </a:lnTo>
                <a:lnTo>
                  <a:pt x="9279123" y="5785994"/>
                </a:lnTo>
                <a:lnTo>
                  <a:pt x="8437345" y="5785994"/>
                </a:lnTo>
                <a:lnTo>
                  <a:pt x="8118490" y="5148284"/>
                </a:lnTo>
                <a:close/>
                <a:moveTo>
                  <a:pt x="7083429" y="3750859"/>
                </a:moveTo>
                <a:lnTo>
                  <a:pt x="7925207" y="3750859"/>
                </a:lnTo>
                <a:lnTo>
                  <a:pt x="8244062" y="4388569"/>
                </a:lnTo>
                <a:lnTo>
                  <a:pt x="7925207" y="5026279"/>
                </a:lnTo>
                <a:lnTo>
                  <a:pt x="7083429" y="5026279"/>
                </a:lnTo>
                <a:lnTo>
                  <a:pt x="6764574" y="4388569"/>
                </a:lnTo>
                <a:close/>
                <a:moveTo>
                  <a:pt x="4368909" y="3750859"/>
                </a:moveTo>
                <a:lnTo>
                  <a:pt x="5210687" y="3750859"/>
                </a:lnTo>
                <a:lnTo>
                  <a:pt x="5529542" y="4388569"/>
                </a:lnTo>
                <a:lnTo>
                  <a:pt x="5210687" y="5026279"/>
                </a:lnTo>
                <a:lnTo>
                  <a:pt x="4368909" y="5026279"/>
                </a:lnTo>
                <a:lnTo>
                  <a:pt x="4050054" y="4388569"/>
                </a:lnTo>
                <a:close/>
                <a:moveTo>
                  <a:pt x="5729517" y="3008119"/>
                </a:moveTo>
                <a:lnTo>
                  <a:pt x="6571295" y="3008119"/>
                </a:lnTo>
                <a:lnTo>
                  <a:pt x="6890150" y="3645828"/>
                </a:lnTo>
                <a:lnTo>
                  <a:pt x="6571295" y="4283538"/>
                </a:lnTo>
                <a:lnTo>
                  <a:pt x="5729517" y="4283538"/>
                </a:lnTo>
                <a:lnTo>
                  <a:pt x="5410662" y="3645828"/>
                </a:lnTo>
                <a:close/>
                <a:moveTo>
                  <a:pt x="8437345" y="3008119"/>
                </a:moveTo>
                <a:lnTo>
                  <a:pt x="9279123" y="3008119"/>
                </a:lnTo>
                <a:lnTo>
                  <a:pt x="9597978" y="3645827"/>
                </a:lnTo>
                <a:lnTo>
                  <a:pt x="9279123" y="4283537"/>
                </a:lnTo>
                <a:lnTo>
                  <a:pt x="8437345" y="4283537"/>
                </a:lnTo>
                <a:lnTo>
                  <a:pt x="8118490" y="3645827"/>
                </a:lnTo>
                <a:close/>
                <a:moveTo>
                  <a:pt x="1663697" y="2241112"/>
                </a:moveTo>
                <a:lnTo>
                  <a:pt x="2505475" y="2241112"/>
                </a:lnTo>
                <a:lnTo>
                  <a:pt x="2824330" y="2878822"/>
                </a:lnTo>
                <a:lnTo>
                  <a:pt x="2505475" y="3516531"/>
                </a:lnTo>
                <a:lnTo>
                  <a:pt x="1663697" y="3516531"/>
                </a:lnTo>
                <a:lnTo>
                  <a:pt x="1344842" y="2878822"/>
                </a:lnTo>
                <a:close/>
                <a:moveTo>
                  <a:pt x="4368909" y="2241110"/>
                </a:moveTo>
                <a:lnTo>
                  <a:pt x="5210687" y="2241110"/>
                </a:lnTo>
                <a:lnTo>
                  <a:pt x="5529542" y="2878820"/>
                </a:lnTo>
                <a:lnTo>
                  <a:pt x="5210687" y="3516530"/>
                </a:lnTo>
                <a:lnTo>
                  <a:pt x="4368909" y="3516530"/>
                </a:lnTo>
                <a:lnTo>
                  <a:pt x="4050054" y="2878820"/>
                </a:lnTo>
                <a:close/>
                <a:moveTo>
                  <a:pt x="5729517" y="1504059"/>
                </a:moveTo>
                <a:lnTo>
                  <a:pt x="6571295" y="1504059"/>
                </a:lnTo>
                <a:lnTo>
                  <a:pt x="6890150" y="2141769"/>
                </a:lnTo>
                <a:lnTo>
                  <a:pt x="6571295" y="2779479"/>
                </a:lnTo>
                <a:lnTo>
                  <a:pt x="5729517" y="2779479"/>
                </a:lnTo>
                <a:lnTo>
                  <a:pt x="5410662" y="2141769"/>
                </a:lnTo>
                <a:close/>
                <a:moveTo>
                  <a:pt x="3015098" y="1504059"/>
                </a:moveTo>
                <a:lnTo>
                  <a:pt x="3856876" y="1504059"/>
                </a:lnTo>
                <a:lnTo>
                  <a:pt x="4175731" y="2141769"/>
                </a:lnTo>
                <a:lnTo>
                  <a:pt x="3856876" y="2779479"/>
                </a:lnTo>
                <a:lnTo>
                  <a:pt x="3015098" y="2779479"/>
                </a:lnTo>
                <a:lnTo>
                  <a:pt x="2696243" y="2141769"/>
                </a:lnTo>
                <a:close/>
                <a:moveTo>
                  <a:pt x="318855" y="1504059"/>
                </a:moveTo>
                <a:lnTo>
                  <a:pt x="1160633" y="1504059"/>
                </a:lnTo>
                <a:lnTo>
                  <a:pt x="1479488" y="2141768"/>
                </a:lnTo>
                <a:lnTo>
                  <a:pt x="1160633" y="2779479"/>
                </a:lnTo>
                <a:lnTo>
                  <a:pt x="318855" y="2779479"/>
                </a:lnTo>
                <a:lnTo>
                  <a:pt x="0" y="2141768"/>
                </a:lnTo>
                <a:close/>
                <a:moveTo>
                  <a:pt x="7083429" y="752031"/>
                </a:moveTo>
                <a:lnTo>
                  <a:pt x="7925207" y="752031"/>
                </a:lnTo>
                <a:lnTo>
                  <a:pt x="8244062" y="1389741"/>
                </a:lnTo>
                <a:lnTo>
                  <a:pt x="7925207" y="2027450"/>
                </a:lnTo>
                <a:lnTo>
                  <a:pt x="7083429" y="2027450"/>
                </a:lnTo>
                <a:lnTo>
                  <a:pt x="6764574" y="1389741"/>
                </a:lnTo>
                <a:close/>
                <a:moveTo>
                  <a:pt x="4375602" y="752031"/>
                </a:moveTo>
                <a:lnTo>
                  <a:pt x="5217380" y="752031"/>
                </a:lnTo>
                <a:lnTo>
                  <a:pt x="5536235" y="1389740"/>
                </a:lnTo>
                <a:lnTo>
                  <a:pt x="5217380" y="2027450"/>
                </a:lnTo>
                <a:lnTo>
                  <a:pt x="4375602" y="2027450"/>
                </a:lnTo>
                <a:lnTo>
                  <a:pt x="4056747" y="1389740"/>
                </a:lnTo>
                <a:close/>
                <a:moveTo>
                  <a:pt x="8437345" y="0"/>
                </a:moveTo>
                <a:lnTo>
                  <a:pt x="9279123" y="0"/>
                </a:lnTo>
                <a:lnTo>
                  <a:pt x="9597978" y="637710"/>
                </a:lnTo>
                <a:lnTo>
                  <a:pt x="9279123" y="1275420"/>
                </a:lnTo>
                <a:lnTo>
                  <a:pt x="8437345" y="1275420"/>
                </a:lnTo>
                <a:lnTo>
                  <a:pt x="8118490" y="637710"/>
                </a:lnTo>
                <a:close/>
                <a:moveTo>
                  <a:pt x="5729517" y="0"/>
                </a:moveTo>
                <a:lnTo>
                  <a:pt x="6571295" y="0"/>
                </a:lnTo>
                <a:lnTo>
                  <a:pt x="6890150" y="637710"/>
                </a:lnTo>
                <a:lnTo>
                  <a:pt x="6571295" y="1275420"/>
                </a:lnTo>
                <a:lnTo>
                  <a:pt x="5729517" y="1275420"/>
                </a:lnTo>
                <a:lnTo>
                  <a:pt x="5410662" y="637710"/>
                </a:lnTo>
                <a:close/>
                <a:moveTo>
                  <a:pt x="3006273" y="0"/>
                </a:moveTo>
                <a:lnTo>
                  <a:pt x="3848051" y="0"/>
                </a:lnTo>
                <a:lnTo>
                  <a:pt x="4166906" y="637710"/>
                </a:lnTo>
                <a:lnTo>
                  <a:pt x="3848051" y="1275420"/>
                </a:lnTo>
                <a:lnTo>
                  <a:pt x="3006273" y="1275420"/>
                </a:lnTo>
                <a:lnTo>
                  <a:pt x="2687418" y="637710"/>
                </a:lnTo>
                <a:close/>
              </a:path>
            </a:pathLst>
          </a:custGeom>
          <a:gradFill>
            <a:gsLst>
              <a:gs pos="0">
                <a:schemeClr val="accent1"/>
              </a:gs>
              <a:gs pos="50000">
                <a:schemeClr val="accent2">
                  <a:alpha val="64000"/>
                </a:schemeClr>
              </a:gs>
              <a:gs pos="100000">
                <a:schemeClr val="accent5">
                  <a:alpha val="6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4" name="Group 13">
            <a:extLst>
              <a:ext uri="{FF2B5EF4-FFF2-40B4-BE49-F238E27FC236}">
                <a16:creationId xmlns:a16="http://schemas.microsoft.com/office/drawing/2014/main" id="{AA60018A-B5C2-4E57-B890-71AC46444C2A}"/>
              </a:ext>
            </a:extLst>
          </p:cNvPr>
          <p:cNvGrpSpPr/>
          <p:nvPr userDrawn="1"/>
        </p:nvGrpSpPr>
        <p:grpSpPr>
          <a:xfrm>
            <a:off x="10545301" y="5638800"/>
            <a:ext cx="1855422" cy="1345307"/>
            <a:chOff x="9972675" y="-316366"/>
            <a:chExt cx="1855422" cy="1345307"/>
          </a:xfrm>
        </p:grpSpPr>
        <p:sp>
          <p:nvSpPr>
            <p:cNvPr id="16" name="Hexagon 15">
              <a:extLst>
                <a:ext uri="{FF2B5EF4-FFF2-40B4-BE49-F238E27FC236}">
                  <a16:creationId xmlns:a16="http://schemas.microsoft.com/office/drawing/2014/main" id="{27EF4D34-1BB6-46FE-91F6-5B5B6B071534}"/>
                </a:ext>
              </a:extLst>
            </p:cNvPr>
            <p:cNvSpPr/>
            <p:nvPr/>
          </p:nvSpPr>
          <p:spPr>
            <a:xfrm>
              <a:off x="9972675" y="-120569"/>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Hexagon 16">
              <a:extLst>
                <a:ext uri="{FF2B5EF4-FFF2-40B4-BE49-F238E27FC236}">
                  <a16:creationId xmlns:a16="http://schemas.microsoft.com/office/drawing/2014/main" id="{9B4FDA39-EEBC-4455-A80C-4E4E3D08FEB4}"/>
                </a:ext>
              </a:extLst>
            </p:cNvPr>
            <p:cNvSpPr/>
            <p:nvPr/>
          </p:nvSpPr>
          <p:spPr>
            <a:xfrm>
              <a:off x="9972675" y="280355"/>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Hexagon 17">
              <a:extLst>
                <a:ext uri="{FF2B5EF4-FFF2-40B4-BE49-F238E27FC236}">
                  <a16:creationId xmlns:a16="http://schemas.microsoft.com/office/drawing/2014/main" id="{98F42B7C-E666-49D5-937A-7EC419F651EE}"/>
                </a:ext>
              </a:extLst>
            </p:cNvPr>
            <p:cNvSpPr/>
            <p:nvPr/>
          </p:nvSpPr>
          <p:spPr>
            <a:xfrm>
              <a:off x="10333100" y="79893"/>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CCF5AC09-BA25-4972-B469-4A94FD5A659F}"/>
                </a:ext>
              </a:extLst>
            </p:cNvPr>
            <p:cNvGrpSpPr/>
            <p:nvPr/>
          </p:nvGrpSpPr>
          <p:grpSpPr>
            <a:xfrm>
              <a:off x="10693337" y="280355"/>
              <a:ext cx="763713" cy="748586"/>
              <a:chOff x="9972675" y="-120569"/>
              <a:chExt cx="763713" cy="748586"/>
            </a:xfrm>
          </p:grpSpPr>
          <p:sp>
            <p:nvSpPr>
              <p:cNvPr id="23" name="Hexagon 22">
                <a:extLst>
                  <a:ext uri="{FF2B5EF4-FFF2-40B4-BE49-F238E27FC236}">
                    <a16:creationId xmlns:a16="http://schemas.microsoft.com/office/drawing/2014/main" id="{69EF97F1-5E46-49C6-8232-83218BAFEB9F}"/>
                  </a:ext>
                </a:extLst>
              </p:cNvPr>
              <p:cNvSpPr/>
              <p:nvPr/>
            </p:nvSpPr>
            <p:spPr>
              <a:xfrm>
                <a:off x="9972675" y="-120569"/>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Hexagon 23">
                <a:extLst>
                  <a:ext uri="{FF2B5EF4-FFF2-40B4-BE49-F238E27FC236}">
                    <a16:creationId xmlns:a16="http://schemas.microsoft.com/office/drawing/2014/main" id="{149FA8EB-32BE-4EDF-A453-D5A7A1B4CCD3}"/>
                  </a:ext>
                </a:extLst>
              </p:cNvPr>
              <p:cNvSpPr/>
              <p:nvPr/>
            </p:nvSpPr>
            <p:spPr>
              <a:xfrm>
                <a:off x="9972675" y="280355"/>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Hexagon 24">
                <a:extLst>
                  <a:ext uri="{FF2B5EF4-FFF2-40B4-BE49-F238E27FC236}">
                    <a16:creationId xmlns:a16="http://schemas.microsoft.com/office/drawing/2014/main" id="{8B112DE1-037A-446D-A55F-214939B014AD}"/>
                  </a:ext>
                </a:extLst>
              </p:cNvPr>
              <p:cNvSpPr/>
              <p:nvPr/>
            </p:nvSpPr>
            <p:spPr>
              <a:xfrm>
                <a:off x="10333100" y="79893"/>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0" name="Hexagon 19">
              <a:extLst>
                <a:ext uri="{FF2B5EF4-FFF2-40B4-BE49-F238E27FC236}">
                  <a16:creationId xmlns:a16="http://schemas.microsoft.com/office/drawing/2014/main" id="{03758937-3591-44A5-8707-3D97B6A0A851}"/>
                </a:ext>
              </a:extLst>
            </p:cNvPr>
            <p:cNvSpPr/>
            <p:nvPr/>
          </p:nvSpPr>
          <p:spPr>
            <a:xfrm>
              <a:off x="11060906" y="79893"/>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Hexagon 20">
              <a:extLst>
                <a:ext uri="{FF2B5EF4-FFF2-40B4-BE49-F238E27FC236}">
                  <a16:creationId xmlns:a16="http://schemas.microsoft.com/office/drawing/2014/main" id="{AD2E8C48-29A3-48BF-BA30-FDF19ECBC531}"/>
                </a:ext>
              </a:extLst>
            </p:cNvPr>
            <p:cNvSpPr/>
            <p:nvPr/>
          </p:nvSpPr>
          <p:spPr>
            <a:xfrm>
              <a:off x="11060906" y="-316366"/>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Hexagon 21">
              <a:extLst>
                <a:ext uri="{FF2B5EF4-FFF2-40B4-BE49-F238E27FC236}">
                  <a16:creationId xmlns:a16="http://schemas.microsoft.com/office/drawing/2014/main" id="{3328839A-8A52-4155-B433-3D064006D82B}"/>
                </a:ext>
              </a:extLst>
            </p:cNvPr>
            <p:cNvSpPr/>
            <p:nvPr/>
          </p:nvSpPr>
          <p:spPr>
            <a:xfrm>
              <a:off x="11424809" y="-120569"/>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Rectangle 3">
            <a:extLst>
              <a:ext uri="{FF2B5EF4-FFF2-40B4-BE49-F238E27FC236}">
                <a16:creationId xmlns:a16="http://schemas.microsoft.com/office/drawing/2014/main" id="{20EBBF24-FCAE-45A5-8D87-15998EDC61AD}"/>
              </a:ext>
            </a:extLst>
          </p:cNvPr>
          <p:cNvSpPr/>
          <p:nvPr userDrawn="1"/>
        </p:nvSpPr>
        <p:spPr>
          <a:xfrm>
            <a:off x="1" y="498465"/>
            <a:ext cx="12192000" cy="635953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1C1117E-EA0E-4828-B5B7-BBBE99AA7DBA}"/>
              </a:ext>
            </a:extLst>
          </p:cNvPr>
          <p:cNvSpPr>
            <a:spLocks noGrp="1"/>
          </p:cNvSpPr>
          <p:nvPr>
            <p:ph type="title"/>
          </p:nvPr>
        </p:nvSpPr>
        <p:spPr>
          <a:xfrm>
            <a:off x="323833" y="187047"/>
            <a:ext cx="11475336" cy="485774"/>
          </a:xfrm>
        </p:spPr>
        <p:txBody>
          <a:bodyPr>
            <a:no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dirty="0"/>
              <a:t>Click to edit Master title style</a:t>
            </a:r>
            <a:endParaRPr lang="en-GB" dirty="0"/>
          </a:p>
        </p:txBody>
      </p:sp>
      <p:pic>
        <p:nvPicPr>
          <p:cNvPr id="36" name="Picture 2" descr="N:\Marketing\Branding\Logos\WCG_Logo\WCG_Logo.jp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832440" y="6069592"/>
            <a:ext cx="1270333" cy="709469"/>
          </a:xfrm>
          <a:prstGeom prst="rect">
            <a:avLst/>
          </a:prstGeom>
          <a:noFill/>
          <a:extLst>
            <a:ext uri="{909E8E84-426E-40DD-AFC4-6F175D3DCCD1}">
              <a14:hiddenFill xmlns:a14="http://schemas.microsoft.com/office/drawing/2010/main">
                <a:solidFill>
                  <a:srgbClr val="FFFFFF"/>
                </a:solidFill>
              </a14:hiddenFill>
            </a:ext>
          </a:extLst>
        </p:spPr>
      </p:pic>
      <p:sp>
        <p:nvSpPr>
          <p:cNvPr id="39" name="Slide Number Placeholder 5">
            <a:extLst>
              <a:ext uri="{FF2B5EF4-FFF2-40B4-BE49-F238E27FC236}">
                <a16:creationId xmlns:a16="http://schemas.microsoft.com/office/drawing/2014/main" id="{2AF69DCD-98D5-488E-8B08-CE6233EDA9E0}"/>
              </a:ext>
            </a:extLst>
          </p:cNvPr>
          <p:cNvSpPr>
            <a:spLocks noGrp="1"/>
          </p:cNvSpPr>
          <p:nvPr>
            <p:ph type="sldNum" sz="quarter" idx="4"/>
          </p:nvPr>
        </p:nvSpPr>
        <p:spPr>
          <a:xfrm>
            <a:off x="338266"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1BCBC7-DC8A-45C6-A651-A81A33D07A31}" type="slidenum">
              <a:rPr lang="en-GB" smtClean="0"/>
              <a:pPr/>
              <a:t>‹#›</a:t>
            </a:fld>
            <a:endParaRPr lang="en-GB" dirty="0"/>
          </a:p>
        </p:txBody>
      </p:sp>
    </p:spTree>
    <p:extLst>
      <p:ext uri="{BB962C8B-B14F-4D97-AF65-F5344CB8AC3E}">
        <p14:creationId xmlns:p14="http://schemas.microsoft.com/office/powerpoint/2010/main" val="185716173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new content">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1FB1B816-C0EE-4BA3-9B50-668B2469DEA3}"/>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97201"/>
            <a:ext cx="12191998" cy="6955201"/>
          </a:xfrm>
          <a:prstGeom prst="rect">
            <a:avLst/>
          </a:prstGeom>
        </p:spPr>
      </p:pic>
      <p:grpSp>
        <p:nvGrpSpPr>
          <p:cNvPr id="14" name="Group 13">
            <a:extLst>
              <a:ext uri="{FF2B5EF4-FFF2-40B4-BE49-F238E27FC236}">
                <a16:creationId xmlns:a16="http://schemas.microsoft.com/office/drawing/2014/main" id="{AA60018A-B5C2-4E57-B890-71AC46444C2A}"/>
              </a:ext>
            </a:extLst>
          </p:cNvPr>
          <p:cNvGrpSpPr/>
          <p:nvPr userDrawn="1"/>
        </p:nvGrpSpPr>
        <p:grpSpPr>
          <a:xfrm>
            <a:off x="10545301" y="5638800"/>
            <a:ext cx="1855422" cy="1345307"/>
            <a:chOff x="9972675" y="-316366"/>
            <a:chExt cx="1855422" cy="1345307"/>
          </a:xfrm>
        </p:grpSpPr>
        <p:sp>
          <p:nvSpPr>
            <p:cNvPr id="16" name="Hexagon 15">
              <a:extLst>
                <a:ext uri="{FF2B5EF4-FFF2-40B4-BE49-F238E27FC236}">
                  <a16:creationId xmlns:a16="http://schemas.microsoft.com/office/drawing/2014/main" id="{27EF4D34-1BB6-46FE-91F6-5B5B6B071534}"/>
                </a:ext>
              </a:extLst>
            </p:cNvPr>
            <p:cNvSpPr/>
            <p:nvPr/>
          </p:nvSpPr>
          <p:spPr>
            <a:xfrm>
              <a:off x="9972675" y="-120569"/>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Hexagon 16">
              <a:extLst>
                <a:ext uri="{FF2B5EF4-FFF2-40B4-BE49-F238E27FC236}">
                  <a16:creationId xmlns:a16="http://schemas.microsoft.com/office/drawing/2014/main" id="{9B4FDA39-EEBC-4455-A80C-4E4E3D08FEB4}"/>
                </a:ext>
              </a:extLst>
            </p:cNvPr>
            <p:cNvSpPr/>
            <p:nvPr/>
          </p:nvSpPr>
          <p:spPr>
            <a:xfrm>
              <a:off x="9972675" y="280355"/>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Hexagon 17">
              <a:extLst>
                <a:ext uri="{FF2B5EF4-FFF2-40B4-BE49-F238E27FC236}">
                  <a16:creationId xmlns:a16="http://schemas.microsoft.com/office/drawing/2014/main" id="{98F42B7C-E666-49D5-937A-7EC419F651EE}"/>
                </a:ext>
              </a:extLst>
            </p:cNvPr>
            <p:cNvSpPr/>
            <p:nvPr/>
          </p:nvSpPr>
          <p:spPr>
            <a:xfrm>
              <a:off x="10333100" y="79893"/>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CCF5AC09-BA25-4972-B469-4A94FD5A659F}"/>
                </a:ext>
              </a:extLst>
            </p:cNvPr>
            <p:cNvGrpSpPr/>
            <p:nvPr/>
          </p:nvGrpSpPr>
          <p:grpSpPr>
            <a:xfrm>
              <a:off x="10693337" y="280355"/>
              <a:ext cx="763713" cy="748586"/>
              <a:chOff x="9972675" y="-120569"/>
              <a:chExt cx="763713" cy="748586"/>
            </a:xfrm>
          </p:grpSpPr>
          <p:sp>
            <p:nvSpPr>
              <p:cNvPr id="23" name="Hexagon 22">
                <a:extLst>
                  <a:ext uri="{FF2B5EF4-FFF2-40B4-BE49-F238E27FC236}">
                    <a16:creationId xmlns:a16="http://schemas.microsoft.com/office/drawing/2014/main" id="{69EF97F1-5E46-49C6-8232-83218BAFEB9F}"/>
                  </a:ext>
                </a:extLst>
              </p:cNvPr>
              <p:cNvSpPr/>
              <p:nvPr/>
            </p:nvSpPr>
            <p:spPr>
              <a:xfrm>
                <a:off x="9972675" y="-120569"/>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Hexagon 23">
                <a:extLst>
                  <a:ext uri="{FF2B5EF4-FFF2-40B4-BE49-F238E27FC236}">
                    <a16:creationId xmlns:a16="http://schemas.microsoft.com/office/drawing/2014/main" id="{149FA8EB-32BE-4EDF-A453-D5A7A1B4CCD3}"/>
                  </a:ext>
                </a:extLst>
              </p:cNvPr>
              <p:cNvSpPr/>
              <p:nvPr/>
            </p:nvSpPr>
            <p:spPr>
              <a:xfrm>
                <a:off x="9972675" y="280355"/>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Hexagon 24">
                <a:extLst>
                  <a:ext uri="{FF2B5EF4-FFF2-40B4-BE49-F238E27FC236}">
                    <a16:creationId xmlns:a16="http://schemas.microsoft.com/office/drawing/2014/main" id="{8B112DE1-037A-446D-A55F-214939B014AD}"/>
                  </a:ext>
                </a:extLst>
              </p:cNvPr>
              <p:cNvSpPr/>
              <p:nvPr/>
            </p:nvSpPr>
            <p:spPr>
              <a:xfrm>
                <a:off x="10333100" y="79893"/>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0" name="Hexagon 19">
              <a:extLst>
                <a:ext uri="{FF2B5EF4-FFF2-40B4-BE49-F238E27FC236}">
                  <a16:creationId xmlns:a16="http://schemas.microsoft.com/office/drawing/2014/main" id="{03758937-3591-44A5-8707-3D97B6A0A851}"/>
                </a:ext>
              </a:extLst>
            </p:cNvPr>
            <p:cNvSpPr/>
            <p:nvPr/>
          </p:nvSpPr>
          <p:spPr>
            <a:xfrm>
              <a:off x="11060906" y="79893"/>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Hexagon 20">
              <a:extLst>
                <a:ext uri="{FF2B5EF4-FFF2-40B4-BE49-F238E27FC236}">
                  <a16:creationId xmlns:a16="http://schemas.microsoft.com/office/drawing/2014/main" id="{AD2E8C48-29A3-48BF-BA30-FDF19ECBC531}"/>
                </a:ext>
              </a:extLst>
            </p:cNvPr>
            <p:cNvSpPr/>
            <p:nvPr/>
          </p:nvSpPr>
          <p:spPr>
            <a:xfrm>
              <a:off x="11060906" y="-316366"/>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Hexagon 21">
              <a:extLst>
                <a:ext uri="{FF2B5EF4-FFF2-40B4-BE49-F238E27FC236}">
                  <a16:creationId xmlns:a16="http://schemas.microsoft.com/office/drawing/2014/main" id="{3328839A-8A52-4155-B433-3D064006D82B}"/>
                </a:ext>
              </a:extLst>
            </p:cNvPr>
            <p:cNvSpPr/>
            <p:nvPr/>
          </p:nvSpPr>
          <p:spPr>
            <a:xfrm>
              <a:off x="11424809" y="-120569"/>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6" name="Arrow: Chevron 25">
            <a:extLst>
              <a:ext uri="{FF2B5EF4-FFF2-40B4-BE49-F238E27FC236}">
                <a16:creationId xmlns:a16="http://schemas.microsoft.com/office/drawing/2014/main" id="{F9CB77A8-B7F0-4918-8C2F-F56077EF4DC3}"/>
              </a:ext>
            </a:extLst>
          </p:cNvPr>
          <p:cNvSpPr/>
          <p:nvPr userDrawn="1"/>
        </p:nvSpPr>
        <p:spPr>
          <a:xfrm>
            <a:off x="1935588" y="859869"/>
            <a:ext cx="12116102" cy="6009028"/>
          </a:xfrm>
          <a:prstGeom prst="chevron">
            <a:avLst>
              <a:gd name="adj" fmla="val 25130"/>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7" name="Hexagon 36">
            <a:extLst>
              <a:ext uri="{FF2B5EF4-FFF2-40B4-BE49-F238E27FC236}">
                <a16:creationId xmlns:a16="http://schemas.microsoft.com/office/drawing/2014/main" id="{CD47E0CF-367A-4A22-A039-E9940C7F463F}"/>
              </a:ext>
            </a:extLst>
          </p:cNvPr>
          <p:cNvSpPr/>
          <p:nvPr/>
        </p:nvSpPr>
        <p:spPr>
          <a:xfrm>
            <a:off x="-3749409" y="859869"/>
            <a:ext cx="7200102" cy="6009028"/>
          </a:xfrm>
          <a:prstGeom prst="hexagon">
            <a:avLst/>
          </a:prstGeom>
          <a:gradFill>
            <a:gsLst>
              <a:gs pos="0">
                <a:schemeClr val="accent1"/>
              </a:gs>
              <a:gs pos="50000">
                <a:schemeClr val="accent2">
                  <a:alpha val="64000"/>
                </a:schemeClr>
              </a:gs>
              <a:gs pos="100000">
                <a:schemeClr val="accent5">
                  <a:alpha val="6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a:extLst>
              <a:ext uri="{FF2B5EF4-FFF2-40B4-BE49-F238E27FC236}">
                <a16:creationId xmlns:a16="http://schemas.microsoft.com/office/drawing/2014/main" id="{4890BF68-C200-4E56-9F08-F99B97963822}"/>
              </a:ext>
            </a:extLst>
          </p:cNvPr>
          <p:cNvSpPr/>
          <p:nvPr userDrawn="1"/>
        </p:nvSpPr>
        <p:spPr>
          <a:xfrm>
            <a:off x="0" y="-97201"/>
            <a:ext cx="12192000" cy="957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01AF02AA-4BFA-412F-9D96-0F4739F0DA88}"/>
              </a:ext>
            </a:extLst>
          </p:cNvPr>
          <p:cNvSpPr/>
          <p:nvPr userDrawn="1"/>
        </p:nvSpPr>
        <p:spPr>
          <a:xfrm flipH="1">
            <a:off x="12192000" y="-514350"/>
            <a:ext cx="2731968" cy="81915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0503F13F-B348-47FB-9E68-969795915886}"/>
              </a:ext>
            </a:extLst>
          </p:cNvPr>
          <p:cNvSpPr/>
          <p:nvPr userDrawn="1"/>
        </p:nvSpPr>
        <p:spPr>
          <a:xfrm>
            <a:off x="-4116979" y="-514350"/>
            <a:ext cx="4116979" cy="81915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Slide Number Placeholder 5">
            <a:extLst>
              <a:ext uri="{FF2B5EF4-FFF2-40B4-BE49-F238E27FC236}">
                <a16:creationId xmlns:a16="http://schemas.microsoft.com/office/drawing/2014/main" id="{2AF69DCD-98D5-488E-8B08-CE6233EDA9E0}"/>
              </a:ext>
            </a:extLst>
          </p:cNvPr>
          <p:cNvSpPr>
            <a:spLocks noGrp="1"/>
          </p:cNvSpPr>
          <p:nvPr>
            <p:ph type="sldNum" sz="quarter" idx="4"/>
          </p:nvPr>
        </p:nvSpPr>
        <p:spPr>
          <a:xfrm>
            <a:off x="338266"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1BCBC7-DC8A-45C6-A651-A81A33D07A31}" type="slidenum">
              <a:rPr lang="en-GB" smtClean="0"/>
              <a:pPr/>
              <a:t>‹#›</a:t>
            </a:fld>
            <a:endParaRPr lang="en-GB" dirty="0"/>
          </a:p>
        </p:txBody>
      </p:sp>
    </p:spTree>
    <p:extLst>
      <p:ext uri="{BB962C8B-B14F-4D97-AF65-F5344CB8AC3E}">
        <p14:creationId xmlns:p14="http://schemas.microsoft.com/office/powerpoint/2010/main" val="140202161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A0B86AE-2F2F-4974-94A2-181957096EFB}"/>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b="-1100"/>
          <a:stretch/>
        </p:blipFill>
        <p:spPr>
          <a:xfrm rot="10800000">
            <a:off x="-3" y="-101600"/>
            <a:ext cx="12192001" cy="6959599"/>
          </a:xfrm>
          <a:prstGeom prst="rect">
            <a:avLst/>
          </a:prstGeom>
        </p:spPr>
      </p:pic>
      <p:sp>
        <p:nvSpPr>
          <p:cNvPr id="35" name="Freeform: Shape 34">
            <a:extLst>
              <a:ext uri="{FF2B5EF4-FFF2-40B4-BE49-F238E27FC236}">
                <a16:creationId xmlns:a16="http://schemas.microsoft.com/office/drawing/2014/main" id="{6A3CE786-251A-46C0-BBBB-556A0495F523}"/>
              </a:ext>
            </a:extLst>
          </p:cNvPr>
          <p:cNvSpPr/>
          <p:nvPr userDrawn="1"/>
        </p:nvSpPr>
        <p:spPr>
          <a:xfrm>
            <a:off x="1008044" y="0"/>
            <a:ext cx="10143694" cy="6858000"/>
          </a:xfrm>
          <a:custGeom>
            <a:avLst/>
            <a:gdLst>
              <a:gd name="connsiteX0" fmla="*/ 1840821 w 10111473"/>
              <a:gd name="connsiteY0" fmla="*/ 0 h 6858000"/>
              <a:gd name="connsiteX1" fmla="*/ 8270652 w 10111473"/>
              <a:gd name="connsiteY1" fmla="*/ 0 h 6858000"/>
              <a:gd name="connsiteX2" fmla="*/ 10111473 w 10111473"/>
              <a:gd name="connsiteY2" fmla="*/ 3681640 h 6858000"/>
              <a:gd name="connsiteX3" fmla="*/ 8523292 w 10111473"/>
              <a:gd name="connsiteY3" fmla="*/ 6858000 h 6858000"/>
              <a:gd name="connsiteX4" fmla="*/ 1588181 w 10111473"/>
              <a:gd name="connsiteY4" fmla="*/ 6858000 h 6858000"/>
              <a:gd name="connsiteX5" fmla="*/ 0 w 10111473"/>
              <a:gd name="connsiteY5" fmla="*/ 36816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1473" h="6858000">
                <a:moveTo>
                  <a:pt x="1840821" y="0"/>
                </a:moveTo>
                <a:lnTo>
                  <a:pt x="8270652" y="0"/>
                </a:lnTo>
                <a:lnTo>
                  <a:pt x="10111473" y="3681640"/>
                </a:lnTo>
                <a:lnTo>
                  <a:pt x="8523292" y="6858000"/>
                </a:lnTo>
                <a:lnTo>
                  <a:pt x="1588181" y="6858000"/>
                </a:lnTo>
                <a:lnTo>
                  <a:pt x="0" y="3681640"/>
                </a:lnTo>
                <a:close/>
              </a:path>
            </a:pathLst>
          </a:custGeom>
          <a:solidFill>
            <a:schemeClr val="accent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31" name="Freeform: Shape 30">
            <a:extLst>
              <a:ext uri="{FF2B5EF4-FFF2-40B4-BE49-F238E27FC236}">
                <a16:creationId xmlns:a16="http://schemas.microsoft.com/office/drawing/2014/main" id="{801AE2C0-A897-4784-92AC-877E548C8E4C}"/>
              </a:ext>
            </a:extLst>
          </p:cNvPr>
          <p:cNvSpPr/>
          <p:nvPr userDrawn="1"/>
        </p:nvSpPr>
        <p:spPr>
          <a:xfrm>
            <a:off x="0" y="-63754"/>
            <a:ext cx="2932112" cy="6921753"/>
          </a:xfrm>
          <a:custGeom>
            <a:avLst/>
            <a:gdLst>
              <a:gd name="connsiteX0" fmla="*/ 0 w 2932112"/>
              <a:gd name="connsiteY0" fmla="*/ 0 h 6921753"/>
              <a:gd name="connsiteX1" fmla="*/ 2932112 w 2932112"/>
              <a:gd name="connsiteY1" fmla="*/ 0 h 6921753"/>
              <a:gd name="connsiteX2" fmla="*/ 1055689 w 2932112"/>
              <a:gd name="connsiteY2" fmla="*/ 3752843 h 6921753"/>
              <a:gd name="connsiteX3" fmla="*/ 2640145 w 2932112"/>
              <a:gd name="connsiteY3" fmla="*/ 6921753 h 6921753"/>
              <a:gd name="connsiteX4" fmla="*/ 0 w 2932112"/>
              <a:gd name="connsiteY4" fmla="*/ 6921753 h 6921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112" h="6921753">
                <a:moveTo>
                  <a:pt x="0" y="0"/>
                </a:moveTo>
                <a:lnTo>
                  <a:pt x="2932112" y="0"/>
                </a:lnTo>
                <a:lnTo>
                  <a:pt x="1055689" y="3752843"/>
                </a:lnTo>
                <a:lnTo>
                  <a:pt x="2640145" y="6921753"/>
                </a:lnTo>
                <a:lnTo>
                  <a:pt x="0" y="6921753"/>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33" name="Freeform: Shape 32">
            <a:extLst>
              <a:ext uri="{FF2B5EF4-FFF2-40B4-BE49-F238E27FC236}">
                <a16:creationId xmlns:a16="http://schemas.microsoft.com/office/drawing/2014/main" id="{5A321863-2B32-4F6F-80F8-0B7CB1B8F77F}"/>
              </a:ext>
            </a:extLst>
          </p:cNvPr>
          <p:cNvSpPr/>
          <p:nvPr userDrawn="1"/>
        </p:nvSpPr>
        <p:spPr>
          <a:xfrm>
            <a:off x="9274404" y="-63754"/>
            <a:ext cx="2917596" cy="6921754"/>
          </a:xfrm>
          <a:custGeom>
            <a:avLst/>
            <a:gdLst>
              <a:gd name="connsiteX0" fmla="*/ 0 w 2917596"/>
              <a:gd name="connsiteY0" fmla="*/ 0 h 6921753"/>
              <a:gd name="connsiteX1" fmla="*/ 2917596 w 2917596"/>
              <a:gd name="connsiteY1" fmla="*/ 0 h 6921753"/>
              <a:gd name="connsiteX2" fmla="*/ 2917596 w 2917596"/>
              <a:gd name="connsiteY2" fmla="*/ 6921753 h 6921753"/>
              <a:gd name="connsiteX3" fmla="*/ 291967 w 2917596"/>
              <a:gd name="connsiteY3" fmla="*/ 6921753 h 6921753"/>
              <a:gd name="connsiteX4" fmla="*/ 1876423 w 2917596"/>
              <a:gd name="connsiteY4" fmla="*/ 3752843 h 6921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596" h="6921753">
                <a:moveTo>
                  <a:pt x="0" y="0"/>
                </a:moveTo>
                <a:lnTo>
                  <a:pt x="2917596" y="0"/>
                </a:lnTo>
                <a:lnTo>
                  <a:pt x="2917596" y="6921753"/>
                </a:lnTo>
                <a:lnTo>
                  <a:pt x="291967" y="6921753"/>
                </a:lnTo>
                <a:lnTo>
                  <a:pt x="1876423" y="3752843"/>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1">
            <a:extLst>
              <a:ext uri="{FF2B5EF4-FFF2-40B4-BE49-F238E27FC236}">
                <a16:creationId xmlns:a16="http://schemas.microsoft.com/office/drawing/2014/main" id="{F11B312F-FC9F-441B-B387-04BCBB44C2E8}"/>
              </a:ext>
            </a:extLst>
          </p:cNvPr>
          <p:cNvSpPr>
            <a:spLocks noGrp="1"/>
          </p:cNvSpPr>
          <p:nvPr userDrawn="1">
            <p:ph type="ctrTitle"/>
          </p:nvPr>
        </p:nvSpPr>
        <p:spPr>
          <a:xfrm>
            <a:off x="1771650" y="2718139"/>
            <a:ext cx="6723815" cy="791823"/>
          </a:xfrm>
        </p:spPr>
        <p:txBody>
          <a:bodyPr anchor="ctr">
            <a:normAutofit/>
          </a:bodyPr>
          <a:lstStyle>
            <a:lvl1pPr marL="0" algn="l" defTabSz="914400" rtl="0" eaLnBrk="1" latinLnBrk="0" hangingPunct="1">
              <a:lnSpc>
                <a:spcPct val="90000"/>
              </a:lnSpc>
              <a:spcBef>
                <a:spcPct val="0"/>
              </a:spcBef>
              <a:buNone/>
              <a:defRPr lang="en-GB" sz="3600" kern="1200" dirty="0">
                <a:solidFill>
                  <a:schemeClr val="bg1"/>
                </a:solidFill>
                <a:latin typeface="+mn-lt"/>
                <a:ea typeface="+mj-ea"/>
                <a:cs typeface="Segoe UI Light" panose="020B0502040204020203" pitchFamily="34"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EE6CE29-DC8A-4691-949E-8B69138B6914}"/>
              </a:ext>
            </a:extLst>
          </p:cNvPr>
          <p:cNvSpPr>
            <a:spLocks noGrp="1"/>
          </p:cNvSpPr>
          <p:nvPr userDrawn="1">
            <p:ph type="subTitle" idx="1"/>
          </p:nvPr>
        </p:nvSpPr>
        <p:spPr>
          <a:xfrm>
            <a:off x="1771650" y="3914284"/>
            <a:ext cx="5032394" cy="406976"/>
          </a:xfrm>
        </p:spPr>
        <p:txBody>
          <a:bodyPr anchor="ctr">
            <a:normAutofit/>
          </a:bodyPr>
          <a:lstStyle>
            <a:lvl1pPr marL="0" indent="0" algn="l" defTabSz="914400" rtl="0" eaLnBrk="1" latinLnBrk="0" hangingPunct="1">
              <a:lnSpc>
                <a:spcPct val="70000"/>
              </a:lnSpc>
              <a:spcBef>
                <a:spcPts val="1000"/>
              </a:spcBef>
              <a:buFont typeface="Arial" panose="020B0604020202020204" pitchFamily="34" charset="0"/>
              <a:buNone/>
              <a:defRPr lang="en-GB" sz="2600" kern="1200" dirty="0">
                <a:solidFill>
                  <a:schemeClr val="bg1"/>
                </a:solidFill>
                <a:latin typeface="+mn-lt"/>
                <a:ea typeface="+mn-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cxnSp>
        <p:nvCxnSpPr>
          <p:cNvPr id="37" name="Straight Connector 36">
            <a:extLst>
              <a:ext uri="{FF2B5EF4-FFF2-40B4-BE49-F238E27FC236}">
                <a16:creationId xmlns:a16="http://schemas.microsoft.com/office/drawing/2014/main" id="{6759954C-7EB4-40EF-B0EE-5606018018F6}"/>
              </a:ext>
            </a:extLst>
          </p:cNvPr>
          <p:cNvCxnSpPr/>
          <p:nvPr userDrawn="1"/>
        </p:nvCxnSpPr>
        <p:spPr>
          <a:xfrm>
            <a:off x="1771650" y="3726180"/>
            <a:ext cx="78295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501542A-CC9F-4C00-89B0-D2829CB2711A}"/>
              </a:ext>
            </a:extLst>
          </p:cNvPr>
          <p:cNvSpPr/>
          <p:nvPr userDrawn="1"/>
        </p:nvSpPr>
        <p:spPr>
          <a:xfrm>
            <a:off x="-2" y="-101602"/>
            <a:ext cx="12192002" cy="673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9" name="Straight Connector 38">
            <a:extLst>
              <a:ext uri="{FF2B5EF4-FFF2-40B4-BE49-F238E27FC236}">
                <a16:creationId xmlns:a16="http://schemas.microsoft.com/office/drawing/2014/main" id="{2EDBBF05-9417-4369-BAA5-9C766C4E78F4}"/>
              </a:ext>
            </a:extLst>
          </p:cNvPr>
          <p:cNvCxnSpPr/>
          <p:nvPr userDrawn="1"/>
        </p:nvCxnSpPr>
        <p:spPr>
          <a:xfrm>
            <a:off x="0" y="571557"/>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Slide Number Placeholder 5">
            <a:extLst>
              <a:ext uri="{FF2B5EF4-FFF2-40B4-BE49-F238E27FC236}">
                <a16:creationId xmlns:a16="http://schemas.microsoft.com/office/drawing/2014/main" id="{2AF69DCD-98D5-488E-8B08-CE6233EDA9E0}"/>
              </a:ext>
            </a:extLst>
          </p:cNvPr>
          <p:cNvSpPr>
            <a:spLocks noGrp="1"/>
          </p:cNvSpPr>
          <p:nvPr>
            <p:ph type="sldNum" sz="quarter" idx="4"/>
          </p:nvPr>
        </p:nvSpPr>
        <p:spPr>
          <a:xfrm>
            <a:off x="338266"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1BCBC7-DC8A-45C6-A651-A81A33D07A31}" type="slidenum">
              <a:rPr lang="en-GB" smtClean="0"/>
              <a:pPr/>
              <a:t>‹#›</a:t>
            </a:fld>
            <a:endParaRPr lang="en-GB" dirty="0"/>
          </a:p>
        </p:txBody>
      </p:sp>
    </p:spTree>
    <p:extLst>
      <p:ext uri="{BB962C8B-B14F-4D97-AF65-F5344CB8AC3E}">
        <p14:creationId xmlns:p14="http://schemas.microsoft.com/office/powerpoint/2010/main" val="4239333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 no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p:txBody>
          <a:bodyPr/>
          <a:lstStyle/>
          <a:p>
            <a:endParaRPr lang="en-GB" dirty="0">
              <a:solidFill>
                <a:prstClr val="black">
                  <a:lumMod val="50000"/>
                  <a:lumOff val="50000"/>
                </a:prstClr>
              </a:solidFill>
            </a:endParaRPr>
          </a:p>
        </p:txBody>
      </p:sp>
      <p:sp>
        <p:nvSpPr>
          <p:cNvPr id="6" name="Slide Number Placeholder 5"/>
          <p:cNvSpPr>
            <a:spLocks noGrp="1"/>
          </p:cNvSpPr>
          <p:nvPr>
            <p:ph type="sldNum" sz="quarter" idx="12"/>
          </p:nvPr>
        </p:nvSpPr>
        <p:spPr/>
        <p:txBody>
          <a:bodyPr/>
          <a:lstStyle/>
          <a:p>
            <a:fld id="{877DE069-E736-44D2-B540-0248ADC2D0D5}"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12123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09600" y="6227065"/>
            <a:ext cx="2844800" cy="365125"/>
          </a:xfrm>
        </p:spPr>
        <p:txBody>
          <a:bodyPr/>
          <a:lstStyle>
            <a:lvl1pPr algn="l">
              <a:defRPr/>
            </a:lvl1pPr>
          </a:lstStyle>
          <a:p>
            <a:fld id="{3C9523F6-AB29-422F-BF36-83FE09959E8F}" type="slidenum">
              <a:rPr lang="en-US" smtClean="0"/>
              <a:pPr/>
              <a:t>‹#›</a:t>
            </a:fld>
            <a:endParaRPr lang="en-US" dirty="0"/>
          </a:p>
        </p:txBody>
      </p:sp>
      <p:sp>
        <p:nvSpPr>
          <p:cNvPr id="2" name="Title 1"/>
          <p:cNvSpPr>
            <a:spLocks noGrp="1"/>
          </p:cNvSpPr>
          <p:nvPr>
            <p:ph type="ctrTitle"/>
          </p:nvPr>
        </p:nvSpPr>
        <p:spPr>
          <a:xfrm>
            <a:off x="914400" y="2130426"/>
            <a:ext cx="10363200" cy="1470025"/>
          </a:xfrm>
        </p:spPr>
        <p:txBody>
          <a:bodyPr>
            <a:normAutofit/>
          </a:bodyPr>
          <a:lstStyle>
            <a:lvl1pPr algn="ctr">
              <a:defRPr sz="3600"/>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24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a:xfrm>
            <a:off x="3759200" y="6227065"/>
            <a:ext cx="5384800" cy="365125"/>
          </a:xfrm>
        </p:spPr>
        <p:txBody>
          <a:bodyPr/>
          <a:lstStyle>
            <a:lvl1pPr algn="r">
              <a:defRPr b="0"/>
            </a:lvl1pPr>
          </a:lstStyle>
          <a:p>
            <a:r>
              <a:rPr lang="en-US" dirty="0"/>
              <a:t>Client Name / Date</a:t>
            </a:r>
          </a:p>
        </p:txBody>
      </p:sp>
      <p:pic>
        <p:nvPicPr>
          <p:cNvPr id="7" name="Picture 2" descr="\\Eplnas2\Users\jmcintosh\My Documents\_Marketing\ePS\ePS branding\For products and marketing\ppt template\EPHARMA_HORIZONTAL-LOGO_GRADATION_CMYK.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9745217" y="5867400"/>
            <a:ext cx="2146217" cy="83947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68583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09600" y="838201"/>
            <a:ext cx="10972800" cy="48767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b="0"/>
            </a:lvl1pPr>
          </a:lstStyle>
          <a:p>
            <a:r>
              <a:rPr lang="en-US" dirty="0"/>
              <a:t>Client Name / Date</a:t>
            </a:r>
          </a:p>
        </p:txBody>
      </p:sp>
      <p:sp>
        <p:nvSpPr>
          <p:cNvPr id="6" name="Slide Number Placeholder 5"/>
          <p:cNvSpPr>
            <a:spLocks noGrp="1"/>
          </p:cNvSpPr>
          <p:nvPr>
            <p:ph type="sldNum" sz="quarter" idx="12"/>
          </p:nvPr>
        </p:nvSpPr>
        <p:spPr/>
        <p:txBody>
          <a:bodyPr/>
          <a:lstStyle/>
          <a:p>
            <a:fld id="{3C9523F6-AB29-422F-BF36-83FE09959E8F}" type="slidenum">
              <a:rPr lang="en-US" smtClean="0"/>
              <a:t>‹#›</a:t>
            </a:fld>
            <a:endParaRPr lang="en-US" dirty="0"/>
          </a:p>
        </p:txBody>
      </p:sp>
      <p:pic>
        <p:nvPicPr>
          <p:cNvPr id="8" name="Picture 2" descr="\\Eplnas2\Users\jmcintosh\My Documents\_Marketing\ePS\ePS branding\For products and marketing\ppt template\EPHARMA_HORIZONTAL-LOGO_GRADATION_CMYK.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9745217" y="5867400"/>
            <a:ext cx="2146217" cy="83947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2691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09600" y="1219201"/>
            <a:ext cx="10972800" cy="48767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b="0"/>
            </a:lvl1pPr>
          </a:lstStyle>
          <a:p>
            <a:r>
              <a:rPr lang="en-US" dirty="0"/>
              <a:t>Client Name / Date</a:t>
            </a:r>
          </a:p>
        </p:txBody>
      </p:sp>
      <p:sp>
        <p:nvSpPr>
          <p:cNvPr id="6" name="Slide Number Placeholder 5"/>
          <p:cNvSpPr>
            <a:spLocks noGrp="1"/>
          </p:cNvSpPr>
          <p:nvPr>
            <p:ph type="sldNum" sz="quarter" idx="12"/>
          </p:nvPr>
        </p:nvSpPr>
        <p:spPr/>
        <p:txBody>
          <a:bodyPr/>
          <a:lstStyle/>
          <a:p>
            <a:fld id="{3C9523F6-AB29-422F-BF36-83FE09959E8F}" type="slidenum">
              <a:rPr lang="en-US" smtClean="0"/>
              <a:t>‹#›</a:t>
            </a:fld>
            <a:endParaRPr lang="en-US" dirty="0"/>
          </a:p>
        </p:txBody>
      </p:sp>
      <p:sp>
        <p:nvSpPr>
          <p:cNvPr id="7" name="Content Placeholder 10"/>
          <p:cNvSpPr>
            <a:spLocks noGrp="1"/>
          </p:cNvSpPr>
          <p:nvPr>
            <p:ph sz="quarter" idx="13"/>
          </p:nvPr>
        </p:nvSpPr>
        <p:spPr>
          <a:xfrm>
            <a:off x="609600" y="685800"/>
            <a:ext cx="10972800" cy="533400"/>
          </a:xfrm>
        </p:spPr>
        <p:txBody>
          <a:bodyPr>
            <a:normAutofit/>
          </a:bodyPr>
          <a:lstStyle>
            <a:lvl1pPr marL="0" indent="0">
              <a:buNone/>
              <a:defRPr sz="2000" i="1">
                <a:solidFill>
                  <a:schemeClr val="accent1"/>
                </a:solidFill>
              </a:defRPr>
            </a:lvl1pPr>
            <a:lvl2pPr marL="457200" indent="0">
              <a:buNone/>
              <a:defRPr i="1">
                <a:solidFill>
                  <a:schemeClr val="accent1"/>
                </a:solidFill>
              </a:defRPr>
            </a:lvl2pPr>
            <a:lvl3pPr marL="914400" indent="0">
              <a:buNone/>
              <a:defRPr i="1">
                <a:solidFill>
                  <a:schemeClr val="accent1"/>
                </a:solidFill>
              </a:defRPr>
            </a:lvl3pPr>
            <a:lvl4pPr marL="1371600" indent="0">
              <a:buNone/>
              <a:defRPr i="1">
                <a:solidFill>
                  <a:schemeClr val="accent1"/>
                </a:solidFill>
              </a:defRPr>
            </a:lvl4pPr>
            <a:lvl5pPr marL="1828800" indent="0">
              <a:buNone/>
              <a:defRPr i="1">
                <a:solidFill>
                  <a:schemeClr val="accent1"/>
                </a:solidFill>
              </a:defRPr>
            </a:lvl5pPr>
          </a:lstStyle>
          <a:p>
            <a:pPr lvl="0"/>
            <a:r>
              <a:rPr lang="en-US" dirty="0"/>
              <a:t>Click to edit Master text styles</a:t>
            </a:r>
          </a:p>
        </p:txBody>
      </p:sp>
      <p:pic>
        <p:nvPicPr>
          <p:cNvPr id="8" name="Picture 2" descr="\\Eplnas2\Users\jmcintosh\My Documents\_Marketing\ePS\ePS branding\For products and marketing\ppt template\EPHARMA_HORIZONTAL-LOGO_GRADATION_CMYK.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9745217" y="5867400"/>
            <a:ext cx="2146217" cy="83947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290527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ags" Target="../tags/tag1.xml"/><Relationship Id="rId5" Type="http://schemas.openxmlformats.org/officeDocument/2006/relationships/slideLayout" Target="../slideLayouts/slideLayout11.xml"/><Relationship Id="rId10" Type="http://schemas.openxmlformats.org/officeDocument/2006/relationships/theme" Target="../theme/theme2.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A6A5EA-7658-42F4-B79A-E51C8DDAE5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731117D-1A35-482E-B49C-84AC1141B0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E45AF5-7AB4-445A-8195-E5C634EDE8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a:extLst>
              <a:ext uri="{FF2B5EF4-FFF2-40B4-BE49-F238E27FC236}">
                <a16:creationId xmlns:a16="http://schemas.microsoft.com/office/drawing/2014/main" id="{CD7FB313-5DBA-45CF-84D3-282F5C7127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2AF69DCD-98D5-488E-8B08-CE6233EDA9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1BCBC7-DC8A-45C6-A651-A81A33D07A31}" type="slidenum">
              <a:rPr lang="en-GB" smtClean="0"/>
              <a:t>‹#›</a:t>
            </a:fld>
            <a:endParaRPr lang="en-GB" dirty="0"/>
          </a:p>
        </p:txBody>
      </p:sp>
    </p:spTree>
    <p:extLst>
      <p:ext uri="{BB962C8B-B14F-4D97-AF65-F5344CB8AC3E}">
        <p14:creationId xmlns:p14="http://schemas.microsoft.com/office/powerpoint/2010/main" val="388029782"/>
      </p:ext>
    </p:extLst>
  </p:cSld>
  <p:clrMap bg1="lt1" tx1="dk1" bg2="lt2" tx2="dk2" accent1="accent1" accent2="accent2" accent3="accent3" accent4="accent4" accent5="accent5" accent6="accent6" hlink="hlink" folHlink="folHlink"/>
  <p:sldLayoutIdLst>
    <p:sldLayoutId id="2147483659" r:id="rId1"/>
    <p:sldLayoutId id="2147483650" r:id="rId2"/>
    <p:sldLayoutId id="2147483656" r:id="rId3"/>
    <p:sldLayoutId id="2147483658" r:id="rId4"/>
    <p:sldLayoutId id="2147483657" r:id="rId5"/>
    <p:sldLayoutId id="2147483671"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400"/>
            <a:ext cx="10972800" cy="56356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838201"/>
            <a:ext cx="10972800" cy="52577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759200" y="6227065"/>
            <a:ext cx="5384800" cy="365125"/>
          </a:xfrm>
          <a:prstGeom prst="rect">
            <a:avLst/>
          </a:prstGeom>
        </p:spPr>
        <p:txBody>
          <a:bodyPr vert="horz" lIns="91440" tIns="45720" rIns="91440" bIns="45720" rtlCol="0" anchor="ctr"/>
          <a:lstStyle>
            <a:lvl1pPr algn="r">
              <a:defRPr sz="1200" b="0">
                <a:solidFill>
                  <a:schemeClr val="tx1">
                    <a:lumMod val="75000"/>
                    <a:lumOff val="25000"/>
                  </a:schemeClr>
                </a:solidFill>
              </a:defRPr>
            </a:lvl1pPr>
          </a:lstStyle>
          <a:p>
            <a:r>
              <a:rPr lang="en-US" dirty="0"/>
              <a:t>Client Name / Date</a:t>
            </a:r>
          </a:p>
        </p:txBody>
      </p:sp>
      <p:sp>
        <p:nvSpPr>
          <p:cNvPr id="6" name="Slide Number Placeholder 5"/>
          <p:cNvSpPr>
            <a:spLocks noGrp="1"/>
          </p:cNvSpPr>
          <p:nvPr>
            <p:ph type="sldNum" sz="quarter" idx="4"/>
          </p:nvPr>
        </p:nvSpPr>
        <p:spPr>
          <a:xfrm>
            <a:off x="609600" y="6227065"/>
            <a:ext cx="2844800" cy="365125"/>
          </a:xfrm>
          <a:prstGeom prst="rect">
            <a:avLst/>
          </a:prstGeom>
        </p:spPr>
        <p:txBody>
          <a:bodyPr vert="horz" lIns="91440" tIns="45720" rIns="91440" bIns="45720" rtlCol="0" anchor="ctr"/>
          <a:lstStyle>
            <a:lvl1pPr algn="l">
              <a:defRPr sz="1200">
                <a:solidFill>
                  <a:schemeClr val="tx1">
                    <a:lumMod val="75000"/>
                    <a:lumOff val="25000"/>
                  </a:schemeClr>
                </a:solidFill>
              </a:defRPr>
            </a:lvl1pPr>
          </a:lstStyle>
          <a:p>
            <a:fld id="{3C9523F6-AB29-422F-BF36-83FE09959E8F}" type="slidenum">
              <a:rPr lang="en-US" smtClean="0"/>
              <a:pPr/>
              <a:t>‹#›</a:t>
            </a:fld>
            <a:endParaRPr lang="en-US" dirty="0"/>
          </a:p>
        </p:txBody>
      </p:sp>
    </p:spTree>
    <p:custDataLst>
      <p:tags r:id="rId11"/>
    </p:custDataLst>
    <p:extLst>
      <p:ext uri="{BB962C8B-B14F-4D97-AF65-F5344CB8AC3E}">
        <p14:creationId xmlns:p14="http://schemas.microsoft.com/office/powerpoint/2010/main" val="231294435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Lst>
  <p:hf hdr="0" dt="0"/>
  <p:txStyles>
    <p:titleStyle>
      <a:lvl1pPr algn="l" defTabSz="9144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914400" rtl="0" eaLnBrk="1" latinLnBrk="0" hangingPunct="1">
        <a:spcBef>
          <a:spcPct val="20000"/>
        </a:spcBef>
        <a:buClr>
          <a:schemeClr val="accent1"/>
        </a:buClr>
        <a:buFont typeface="Arial" panose="020B0604020202020204" pitchFamily="34" charset="0"/>
        <a:buChar char="•"/>
        <a:defRPr sz="22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Clr>
          <a:schemeClr val="accent1"/>
        </a:buClr>
        <a:buFont typeface="Arial" panose="020B0604020202020204" pitchFamily="34" charset="0"/>
        <a:buChar char="&gt;"/>
        <a:defRPr sz="18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leadershipfreak.blog/2013/01/15/three-surprising-secrets-to-creating-simplicity/"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www.flickr.com/photos/colindunn/5283103775/"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hyperlink" Target="https://www.linkedin.com/in/stevenbeales/" TargetMode="External"/><Relationship Id="rId4" Type="http://schemas.openxmlformats.org/officeDocument/2006/relationships/hyperlink" Target="mailto:sbeales@epharmaolution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jp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White Square">
            <a:extLst>
              <a:ext uri="{FF2B5EF4-FFF2-40B4-BE49-F238E27FC236}">
                <a16:creationId xmlns:a16="http://schemas.microsoft.com/office/drawing/2014/main" id="{7B27FBF7-1CB7-4D91-A9FB-CBB57B163290}"/>
              </a:ext>
            </a:extLst>
          </p:cNvPr>
          <p:cNvSpPr/>
          <p:nvPr/>
        </p:nvSpPr>
        <p:spPr>
          <a:xfrm>
            <a:off x="5464453" y="3825850"/>
            <a:ext cx="1360629" cy="1375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White">
            <a:extLst>
              <a:ext uri="{FF2B5EF4-FFF2-40B4-BE49-F238E27FC236}">
                <a16:creationId xmlns:a16="http://schemas.microsoft.com/office/drawing/2014/main" id="{96319016-B0B5-4F66-B64D-BE5E3BFC4BB7}"/>
              </a:ext>
            </a:extLst>
          </p:cNvPr>
          <p:cNvSpPr/>
          <p:nvPr/>
        </p:nvSpPr>
        <p:spPr>
          <a:xfrm>
            <a:off x="593313" y="2331371"/>
            <a:ext cx="3615719" cy="61425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Isosceles Triangle White">
            <a:extLst>
              <a:ext uri="{FF2B5EF4-FFF2-40B4-BE49-F238E27FC236}">
                <a16:creationId xmlns:a16="http://schemas.microsoft.com/office/drawing/2014/main" id="{C427242D-11A5-4A54-A534-95FE174E7574}"/>
              </a:ext>
            </a:extLst>
          </p:cNvPr>
          <p:cNvSpPr/>
          <p:nvPr/>
        </p:nvSpPr>
        <p:spPr>
          <a:xfrm>
            <a:off x="6536130" y="3972461"/>
            <a:ext cx="651053" cy="108264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Rectangle Technology">
            <a:extLst>
              <a:ext uri="{FF2B5EF4-FFF2-40B4-BE49-F238E27FC236}">
                <a16:creationId xmlns:a16="http://schemas.microsoft.com/office/drawing/2014/main" id="{34C0D326-682A-4CC5-865D-5FD28C98E7C9}"/>
              </a:ext>
            </a:extLst>
          </p:cNvPr>
          <p:cNvSpPr/>
          <p:nvPr/>
        </p:nvSpPr>
        <p:spPr>
          <a:xfrm>
            <a:off x="593313" y="3184157"/>
            <a:ext cx="5756281" cy="1661993"/>
          </a:xfrm>
          <a:prstGeom prst="rect">
            <a:avLst/>
          </a:prstGeom>
        </p:spPr>
        <p:txBody>
          <a:bodyPr wrap="square">
            <a:spAutoFit/>
          </a:bodyPr>
          <a:lstStyle/>
          <a:p>
            <a:r>
              <a:rPr lang="en-GB" sz="3400" i="1" dirty="0">
                <a:solidFill>
                  <a:schemeClr val="accent1"/>
                </a:solidFill>
              </a:rPr>
              <a:t>Technology-enabled Global Harmonization of Safety </a:t>
            </a:r>
          </a:p>
          <a:p>
            <a:r>
              <a:rPr lang="en-GB" sz="3400" i="1" dirty="0">
                <a:solidFill>
                  <a:schemeClr val="accent1"/>
                </a:solidFill>
              </a:rPr>
              <a:t>Reporting using Local Laws</a:t>
            </a:r>
          </a:p>
        </p:txBody>
      </p:sp>
      <p:sp>
        <p:nvSpPr>
          <p:cNvPr id="6" name="Title Think">
            <a:extLst>
              <a:ext uri="{FF2B5EF4-FFF2-40B4-BE49-F238E27FC236}">
                <a16:creationId xmlns:a16="http://schemas.microsoft.com/office/drawing/2014/main" id="{0A7ACF7F-1741-48C4-AE19-5302035F5A14}"/>
              </a:ext>
            </a:extLst>
          </p:cNvPr>
          <p:cNvSpPr txBox="1">
            <a:spLocks/>
          </p:cNvSpPr>
          <p:nvPr/>
        </p:nvSpPr>
        <p:spPr>
          <a:xfrm>
            <a:off x="525813" y="2116004"/>
            <a:ext cx="7592106" cy="1146689"/>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solidFill>
                <a:schemeClr val="accent1"/>
              </a:solidFill>
              <a:latin typeface="+mn-lt"/>
            </a:endParaRPr>
          </a:p>
          <a:p>
            <a:r>
              <a:rPr lang="en-GB" sz="4000" b="1" dirty="0">
                <a:solidFill>
                  <a:schemeClr val="accent1"/>
                </a:solidFill>
                <a:latin typeface="+mn-lt"/>
              </a:rPr>
              <a:t>Think Globally. Report Locally.</a:t>
            </a:r>
          </a:p>
          <a:p>
            <a:endParaRPr lang="en-GB" sz="4000" i="1" dirty="0">
              <a:solidFill>
                <a:schemeClr val="accent1"/>
              </a:solidFill>
              <a:latin typeface="+mn-lt"/>
            </a:endParaRPr>
          </a:p>
        </p:txBody>
      </p:sp>
    </p:spTree>
    <p:extLst>
      <p:ext uri="{BB962C8B-B14F-4D97-AF65-F5344CB8AC3E}">
        <p14:creationId xmlns:p14="http://schemas.microsoft.com/office/powerpoint/2010/main" val="1749599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BD8C7F-877D-4F6B-B540-97375CE4BE0B}"/>
              </a:ext>
            </a:extLst>
          </p:cNvPr>
          <p:cNvSpPr>
            <a:spLocks noGrp="1"/>
          </p:cNvSpPr>
          <p:nvPr>
            <p:ph type="sldNum" sz="quarter" idx="4"/>
          </p:nvPr>
        </p:nvSpPr>
        <p:spPr/>
        <p:txBody>
          <a:bodyPr/>
          <a:lstStyle/>
          <a:p>
            <a:fld id="{ED1BCBC7-DC8A-45C6-A651-A81A33D07A31}" type="slidenum">
              <a:rPr lang="en-GB" smtClean="0"/>
              <a:pPr/>
              <a:t>10</a:t>
            </a:fld>
            <a:endParaRPr lang="en-GB" dirty="0"/>
          </a:p>
        </p:txBody>
      </p:sp>
      <p:sp>
        <p:nvSpPr>
          <p:cNvPr id="5" name="Rectangle Solution">
            <a:extLst>
              <a:ext uri="{FF2B5EF4-FFF2-40B4-BE49-F238E27FC236}">
                <a16:creationId xmlns:a16="http://schemas.microsoft.com/office/drawing/2014/main" id="{943EF052-1EFE-467E-BABB-8FB0A7229286}"/>
              </a:ext>
            </a:extLst>
          </p:cNvPr>
          <p:cNvSpPr/>
          <p:nvPr/>
        </p:nvSpPr>
        <p:spPr>
          <a:xfrm>
            <a:off x="3671454" y="2030197"/>
            <a:ext cx="7332520" cy="830997"/>
          </a:xfrm>
          <a:prstGeom prst="rect">
            <a:avLst/>
          </a:prstGeom>
        </p:spPr>
        <p:txBody>
          <a:bodyPr wrap="square">
            <a:spAutoFit/>
          </a:bodyPr>
          <a:lstStyle/>
          <a:p>
            <a:r>
              <a:rPr lang="en-US" sz="4800" b="1" kern="0" dirty="0">
                <a:solidFill>
                  <a:schemeClr val="accent1"/>
                </a:solidFill>
                <a:cs typeface="Arial"/>
                <a:sym typeface="Arial"/>
                <a:rtl val="0"/>
              </a:rPr>
              <a:t>The Solution</a:t>
            </a:r>
            <a:endParaRPr lang="en-US" dirty="0">
              <a:solidFill>
                <a:schemeClr val="accent1"/>
              </a:solidFill>
            </a:endParaRPr>
          </a:p>
        </p:txBody>
      </p:sp>
    </p:spTree>
    <p:extLst>
      <p:ext uri="{BB962C8B-B14F-4D97-AF65-F5344CB8AC3E}">
        <p14:creationId xmlns:p14="http://schemas.microsoft.com/office/powerpoint/2010/main" val="4285329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678A5-9A37-4163-8D17-9C02B5AFA7B9}"/>
              </a:ext>
            </a:extLst>
          </p:cNvPr>
          <p:cNvSpPr>
            <a:spLocks noGrp="1"/>
          </p:cNvSpPr>
          <p:nvPr>
            <p:ph type="sldNum" sz="quarter" idx="4"/>
          </p:nvPr>
        </p:nvSpPr>
        <p:spPr/>
        <p:txBody>
          <a:bodyPr/>
          <a:lstStyle/>
          <a:p>
            <a:fld id="{ED1BCBC7-DC8A-45C6-A651-A81A33D07A31}" type="slidenum">
              <a:rPr lang="en-GB" smtClean="0"/>
              <a:pPr/>
              <a:t>11</a:t>
            </a:fld>
            <a:endParaRPr lang="en-GB" dirty="0"/>
          </a:p>
        </p:txBody>
      </p:sp>
      <p:pic>
        <p:nvPicPr>
          <p:cNvPr id="4" name="Picture Complexity">
            <a:extLst>
              <a:ext uri="{FF2B5EF4-FFF2-40B4-BE49-F238E27FC236}">
                <a16:creationId xmlns:a16="http://schemas.microsoft.com/office/drawing/2014/main" id="{E7B7DE77-DC03-4FE4-B286-AC845FFB077F}"/>
              </a:ext>
            </a:extLst>
          </p:cNvPr>
          <p:cNvPicPr>
            <a:picLocks noChangeAspect="1"/>
          </p:cNvPicPr>
          <p:nvPr/>
        </p:nvPicPr>
        <p:blipFill>
          <a:blip r:embed="rId3" cstate="email">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865337" y="4712266"/>
            <a:ext cx="6096000" cy="1762125"/>
          </a:xfrm>
          <a:prstGeom prst="rect">
            <a:avLst/>
          </a:prstGeom>
        </p:spPr>
      </p:pic>
      <p:sp>
        <p:nvSpPr>
          <p:cNvPr id="5" name="Rectangle Business">
            <a:extLst>
              <a:ext uri="{FF2B5EF4-FFF2-40B4-BE49-F238E27FC236}">
                <a16:creationId xmlns:a16="http://schemas.microsoft.com/office/drawing/2014/main" id="{A79D9D2F-E54B-4ABD-86AE-ECE55AB72FD2}"/>
              </a:ext>
            </a:extLst>
          </p:cNvPr>
          <p:cNvSpPr/>
          <p:nvPr/>
        </p:nvSpPr>
        <p:spPr>
          <a:xfrm>
            <a:off x="-304354" y="4112804"/>
            <a:ext cx="4927039" cy="2308324"/>
          </a:xfrm>
          <a:prstGeom prst="rect">
            <a:avLst/>
          </a:prstGeom>
        </p:spPr>
        <p:txBody>
          <a:bodyPr wrap="square">
            <a:spAutoFit/>
          </a:bodyPr>
          <a:lstStyle/>
          <a:p>
            <a:pPr lvl="2"/>
            <a:endParaRPr lang="en-US" sz="3600" dirty="0"/>
          </a:p>
          <a:p>
            <a:pPr lvl="2"/>
            <a:r>
              <a:rPr lang="en-US" sz="3600" dirty="0"/>
              <a:t>Business users must be able to set up the rules.</a:t>
            </a:r>
          </a:p>
        </p:txBody>
      </p:sp>
      <p:sp>
        <p:nvSpPr>
          <p:cNvPr id="2" name="Rectangle Configuration">
            <a:extLst>
              <a:ext uri="{FF2B5EF4-FFF2-40B4-BE49-F238E27FC236}">
                <a16:creationId xmlns:a16="http://schemas.microsoft.com/office/drawing/2014/main" id="{F7304A9B-529A-4D8E-9C31-697B95659B48}"/>
              </a:ext>
            </a:extLst>
          </p:cNvPr>
          <p:cNvSpPr/>
          <p:nvPr/>
        </p:nvSpPr>
        <p:spPr>
          <a:xfrm>
            <a:off x="-304354" y="2943030"/>
            <a:ext cx="11964651" cy="1200329"/>
          </a:xfrm>
          <a:prstGeom prst="rect">
            <a:avLst/>
          </a:prstGeom>
        </p:spPr>
        <p:txBody>
          <a:bodyPr wrap="square">
            <a:spAutoFit/>
          </a:bodyPr>
          <a:lstStyle/>
          <a:p>
            <a:pPr lvl="2"/>
            <a:r>
              <a:rPr lang="en-US" sz="3600" dirty="0"/>
              <a:t>Configuration of business rules must be ‘simple’ process that doesn’t need IT or coding skills.</a:t>
            </a:r>
          </a:p>
        </p:txBody>
      </p:sp>
      <p:sp>
        <p:nvSpPr>
          <p:cNvPr id="7" name="Rectangle Illusion">
            <a:extLst>
              <a:ext uri="{FF2B5EF4-FFF2-40B4-BE49-F238E27FC236}">
                <a16:creationId xmlns:a16="http://schemas.microsoft.com/office/drawing/2014/main" id="{C4A98078-4D22-403D-B545-CE04E7D39D84}"/>
              </a:ext>
            </a:extLst>
          </p:cNvPr>
          <p:cNvSpPr/>
          <p:nvPr/>
        </p:nvSpPr>
        <p:spPr>
          <a:xfrm>
            <a:off x="570806" y="1965247"/>
            <a:ext cx="10899348" cy="646331"/>
          </a:xfrm>
          <a:prstGeom prst="rect">
            <a:avLst/>
          </a:prstGeom>
        </p:spPr>
        <p:txBody>
          <a:bodyPr wrap="square">
            <a:spAutoFit/>
          </a:bodyPr>
          <a:lstStyle/>
          <a:p>
            <a:r>
              <a:rPr lang="en-US" sz="3600" dirty="0"/>
              <a:t>Roche created their own process and system</a:t>
            </a:r>
          </a:p>
        </p:txBody>
      </p:sp>
      <p:sp>
        <p:nvSpPr>
          <p:cNvPr id="6" name="Rectangle Realizing">
            <a:extLst>
              <a:ext uri="{FF2B5EF4-FFF2-40B4-BE49-F238E27FC236}">
                <a16:creationId xmlns:a16="http://schemas.microsoft.com/office/drawing/2014/main" id="{8FEB1EFE-429E-4DA5-91AF-1F48D4F05630}"/>
              </a:ext>
            </a:extLst>
          </p:cNvPr>
          <p:cNvSpPr/>
          <p:nvPr/>
        </p:nvSpPr>
        <p:spPr>
          <a:xfrm>
            <a:off x="506954" y="1066887"/>
            <a:ext cx="11887073" cy="646331"/>
          </a:xfrm>
          <a:prstGeom prst="rect">
            <a:avLst/>
          </a:prstGeom>
        </p:spPr>
        <p:txBody>
          <a:bodyPr wrap="square">
            <a:spAutoFit/>
          </a:bodyPr>
          <a:lstStyle/>
          <a:p>
            <a:r>
              <a:rPr lang="en-US" sz="3600" dirty="0"/>
              <a:t>Realizing Local Country Laws will never harmonize</a:t>
            </a:r>
          </a:p>
        </p:txBody>
      </p:sp>
      <p:sp>
        <p:nvSpPr>
          <p:cNvPr id="8" name="Rectangle Making the">
            <a:extLst>
              <a:ext uri="{FF2B5EF4-FFF2-40B4-BE49-F238E27FC236}">
                <a16:creationId xmlns:a16="http://schemas.microsoft.com/office/drawing/2014/main" id="{92DF7B11-9754-469B-887F-3AF9A28EAAEB}"/>
              </a:ext>
            </a:extLst>
          </p:cNvPr>
          <p:cNvSpPr/>
          <p:nvPr/>
        </p:nvSpPr>
        <p:spPr>
          <a:xfrm>
            <a:off x="506954" y="136525"/>
            <a:ext cx="6801862" cy="646331"/>
          </a:xfrm>
          <a:prstGeom prst="rect">
            <a:avLst/>
          </a:prstGeom>
        </p:spPr>
        <p:txBody>
          <a:bodyPr wrap="none">
            <a:spAutoFit/>
          </a:bodyPr>
          <a:lstStyle/>
          <a:p>
            <a:r>
              <a:rPr lang="en-US" sz="3600" dirty="0"/>
              <a:t>Making the Complex feel Simple</a:t>
            </a:r>
          </a:p>
        </p:txBody>
      </p:sp>
    </p:spTree>
    <p:extLst>
      <p:ext uri="{BB962C8B-B14F-4D97-AF65-F5344CB8AC3E}">
        <p14:creationId xmlns:p14="http://schemas.microsoft.com/office/powerpoint/2010/main" val="110437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E3A316-8D2A-41BE-8FF8-B69E9F0AADC4}"/>
              </a:ext>
            </a:extLst>
          </p:cNvPr>
          <p:cNvSpPr>
            <a:spLocks noGrp="1"/>
          </p:cNvSpPr>
          <p:nvPr>
            <p:ph type="sldNum" sz="quarter" idx="4"/>
          </p:nvPr>
        </p:nvSpPr>
        <p:spPr/>
        <p:txBody>
          <a:bodyPr/>
          <a:lstStyle/>
          <a:p>
            <a:fld id="{ED1BCBC7-DC8A-45C6-A651-A81A33D07A31}" type="slidenum">
              <a:rPr lang="en-GB" smtClean="0"/>
              <a:pPr/>
              <a:t>12</a:t>
            </a:fld>
            <a:endParaRPr lang="en-GB" dirty="0"/>
          </a:p>
        </p:txBody>
      </p:sp>
      <p:sp>
        <p:nvSpPr>
          <p:cNvPr id="9" name="Rectangle Bacon">
            <a:extLst>
              <a:ext uri="{FF2B5EF4-FFF2-40B4-BE49-F238E27FC236}">
                <a16:creationId xmlns:a16="http://schemas.microsoft.com/office/drawing/2014/main" id="{57FB72F2-EA4C-4698-B9C7-42C85A1E6A47}"/>
              </a:ext>
            </a:extLst>
          </p:cNvPr>
          <p:cNvSpPr/>
          <p:nvPr/>
        </p:nvSpPr>
        <p:spPr>
          <a:xfrm>
            <a:off x="5882882" y="5603985"/>
            <a:ext cx="5590330" cy="646331"/>
          </a:xfrm>
          <a:prstGeom prst="rect">
            <a:avLst/>
          </a:prstGeom>
        </p:spPr>
        <p:txBody>
          <a:bodyPr wrap="square">
            <a:spAutoFit/>
          </a:bodyPr>
          <a:lstStyle/>
          <a:p>
            <a:r>
              <a:rPr lang="en-US" sz="3600" b="1" i="1" dirty="0">
                <a:solidFill>
                  <a:srgbClr val="FF0000"/>
                </a:solidFill>
                <a:latin typeface="Arial" panose="020B0604020202020204" pitchFamily="34" charset="0"/>
              </a:rPr>
              <a:t>Bacon Bits</a:t>
            </a:r>
            <a:endParaRPr lang="en-US" sz="3600" dirty="0"/>
          </a:p>
        </p:txBody>
      </p:sp>
      <p:sp>
        <p:nvSpPr>
          <p:cNvPr id="7" name="Rectangle Creamy">
            <a:extLst>
              <a:ext uri="{FF2B5EF4-FFF2-40B4-BE49-F238E27FC236}">
                <a16:creationId xmlns:a16="http://schemas.microsoft.com/office/drawing/2014/main" id="{AD1C141C-EBED-48B8-A2A0-CFAB0140445A}"/>
              </a:ext>
            </a:extLst>
          </p:cNvPr>
          <p:cNvSpPr/>
          <p:nvPr/>
        </p:nvSpPr>
        <p:spPr>
          <a:xfrm>
            <a:off x="5882882" y="4427513"/>
            <a:ext cx="5708893" cy="1200329"/>
          </a:xfrm>
          <a:prstGeom prst="rect">
            <a:avLst/>
          </a:prstGeom>
        </p:spPr>
        <p:txBody>
          <a:bodyPr wrap="square">
            <a:spAutoFit/>
          </a:bodyPr>
          <a:lstStyle/>
          <a:p>
            <a:r>
              <a:rPr lang="en-US" sz="3600" b="1" i="1" dirty="0">
                <a:solidFill>
                  <a:srgbClr val="FF0000"/>
                </a:solidFill>
                <a:latin typeface="Arial" panose="020B0604020202020204" pitchFamily="34" charset="0"/>
              </a:rPr>
              <a:t>e.g. Creamy Salad Dressing</a:t>
            </a:r>
            <a:endParaRPr lang="en-US" sz="3600" dirty="0"/>
          </a:p>
        </p:txBody>
      </p:sp>
      <p:sp>
        <p:nvSpPr>
          <p:cNvPr id="6" name="Rectangle Picking">
            <a:extLst>
              <a:ext uri="{FF2B5EF4-FFF2-40B4-BE49-F238E27FC236}">
                <a16:creationId xmlns:a16="http://schemas.microsoft.com/office/drawing/2014/main" id="{C0A89D55-44F7-43D4-BB41-FF0773ED99A6}"/>
              </a:ext>
            </a:extLst>
          </p:cNvPr>
          <p:cNvSpPr/>
          <p:nvPr/>
        </p:nvSpPr>
        <p:spPr>
          <a:xfrm>
            <a:off x="5882882" y="3781182"/>
            <a:ext cx="5744221" cy="1200329"/>
          </a:xfrm>
          <a:prstGeom prst="rect">
            <a:avLst/>
          </a:prstGeom>
        </p:spPr>
        <p:txBody>
          <a:bodyPr wrap="square">
            <a:spAutoFit/>
          </a:bodyPr>
          <a:lstStyle/>
          <a:p>
            <a:r>
              <a:rPr lang="en-US" sz="3600" b="1" i="1" dirty="0">
                <a:solidFill>
                  <a:srgbClr val="FF0000"/>
                </a:solidFill>
                <a:latin typeface="Arial" panose="020B0604020202020204" pitchFamily="34" charset="0"/>
              </a:rPr>
              <a:t>Picking Wrong Options</a:t>
            </a:r>
          </a:p>
          <a:p>
            <a:endParaRPr lang="en-US" sz="3600" dirty="0"/>
          </a:p>
        </p:txBody>
      </p:sp>
      <p:sp>
        <p:nvSpPr>
          <p:cNvPr id="8" name="Rectangle Opting">
            <a:extLst>
              <a:ext uri="{FF2B5EF4-FFF2-40B4-BE49-F238E27FC236}">
                <a16:creationId xmlns:a16="http://schemas.microsoft.com/office/drawing/2014/main" id="{B864DCE3-8C11-4A5F-A4AB-091127D81977}"/>
              </a:ext>
            </a:extLst>
          </p:cNvPr>
          <p:cNvSpPr/>
          <p:nvPr/>
        </p:nvSpPr>
        <p:spPr>
          <a:xfrm>
            <a:off x="5882882" y="3071776"/>
            <a:ext cx="5802947" cy="646331"/>
          </a:xfrm>
          <a:prstGeom prst="rect">
            <a:avLst/>
          </a:prstGeom>
        </p:spPr>
        <p:txBody>
          <a:bodyPr wrap="square">
            <a:spAutoFit/>
          </a:bodyPr>
          <a:lstStyle/>
          <a:p>
            <a:r>
              <a:rPr lang="en-US" sz="3600" b="1" i="1" dirty="0">
                <a:solidFill>
                  <a:srgbClr val="FF0000"/>
                </a:solidFill>
                <a:latin typeface="Arial" panose="020B0604020202020204" pitchFamily="34" charset="0"/>
              </a:rPr>
              <a:t>Opting-out</a:t>
            </a:r>
            <a:endParaRPr lang="en-US" sz="3600" dirty="0"/>
          </a:p>
        </p:txBody>
      </p:sp>
      <p:sp>
        <p:nvSpPr>
          <p:cNvPr id="11" name="Rectangle Bad">
            <a:extLst>
              <a:ext uri="{FF2B5EF4-FFF2-40B4-BE49-F238E27FC236}">
                <a16:creationId xmlns:a16="http://schemas.microsoft.com/office/drawing/2014/main" id="{D865B7F6-002A-478B-8337-1C9E40F8D2B6}"/>
              </a:ext>
            </a:extLst>
          </p:cNvPr>
          <p:cNvSpPr/>
          <p:nvPr/>
        </p:nvSpPr>
        <p:spPr>
          <a:xfrm>
            <a:off x="5815922" y="2357987"/>
            <a:ext cx="6263882" cy="646331"/>
          </a:xfrm>
          <a:prstGeom prst="rect">
            <a:avLst/>
          </a:prstGeom>
        </p:spPr>
        <p:txBody>
          <a:bodyPr wrap="square">
            <a:spAutoFit/>
          </a:bodyPr>
          <a:lstStyle/>
          <a:p>
            <a:r>
              <a:rPr lang="en-US" sz="3600" b="1" i="1" dirty="0">
                <a:solidFill>
                  <a:srgbClr val="FF0000"/>
                </a:solidFill>
                <a:latin typeface="Arial" panose="020B0604020202020204" pitchFamily="34" charset="0"/>
              </a:rPr>
              <a:t>Leads to Bad Behavior</a:t>
            </a:r>
            <a:endParaRPr lang="en-US" sz="3600" dirty="0"/>
          </a:p>
        </p:txBody>
      </p:sp>
      <p:sp>
        <p:nvSpPr>
          <p:cNvPr id="10" name="Rectangle Allowing">
            <a:extLst>
              <a:ext uri="{FF2B5EF4-FFF2-40B4-BE49-F238E27FC236}">
                <a16:creationId xmlns:a16="http://schemas.microsoft.com/office/drawing/2014/main" id="{2BEBB977-E2F0-4165-83C9-794DB8EDA944}"/>
              </a:ext>
            </a:extLst>
          </p:cNvPr>
          <p:cNvSpPr/>
          <p:nvPr/>
        </p:nvSpPr>
        <p:spPr>
          <a:xfrm>
            <a:off x="5789602" y="1162042"/>
            <a:ext cx="6263882" cy="1200329"/>
          </a:xfrm>
          <a:prstGeom prst="rect">
            <a:avLst/>
          </a:prstGeom>
        </p:spPr>
        <p:txBody>
          <a:bodyPr wrap="square">
            <a:spAutoFit/>
          </a:bodyPr>
          <a:lstStyle/>
          <a:p>
            <a:r>
              <a:rPr lang="en-US" sz="3600" b="1" i="1" dirty="0">
                <a:solidFill>
                  <a:srgbClr val="FF0000"/>
                </a:solidFill>
                <a:latin typeface="Arial" panose="020B0604020202020204" pitchFamily="34" charset="0"/>
              </a:rPr>
              <a:t>Allowing sites, CROs and ECs to set Preferences </a:t>
            </a:r>
            <a:endParaRPr lang="en-US" sz="3600" dirty="0"/>
          </a:p>
        </p:txBody>
      </p:sp>
      <p:pic>
        <p:nvPicPr>
          <p:cNvPr id="5" name="Picture Salad">
            <a:extLst>
              <a:ext uri="{FF2B5EF4-FFF2-40B4-BE49-F238E27FC236}">
                <a16:creationId xmlns:a16="http://schemas.microsoft.com/office/drawing/2014/main" id="{50C3B9B1-F934-469A-BA38-6E732550CA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266" y="1359260"/>
            <a:ext cx="5410200" cy="4812940"/>
          </a:xfrm>
          <a:prstGeom prst="rect">
            <a:avLst/>
          </a:prstGeom>
        </p:spPr>
      </p:pic>
      <p:sp>
        <p:nvSpPr>
          <p:cNvPr id="12" name="Rectangle Wrong">
            <a:extLst>
              <a:ext uri="{FF2B5EF4-FFF2-40B4-BE49-F238E27FC236}">
                <a16:creationId xmlns:a16="http://schemas.microsoft.com/office/drawing/2014/main" id="{A103A766-6CFC-4339-B390-5F913D842C27}"/>
              </a:ext>
            </a:extLst>
          </p:cNvPr>
          <p:cNvSpPr/>
          <p:nvPr/>
        </p:nvSpPr>
        <p:spPr>
          <a:xfrm>
            <a:off x="538059" y="243501"/>
            <a:ext cx="10094174" cy="646331"/>
          </a:xfrm>
          <a:prstGeom prst="rect">
            <a:avLst/>
          </a:prstGeom>
        </p:spPr>
        <p:txBody>
          <a:bodyPr wrap="none">
            <a:spAutoFit/>
          </a:bodyPr>
          <a:lstStyle/>
          <a:p>
            <a:r>
              <a:rPr lang="en-US" sz="3600" b="1" i="1" dirty="0">
                <a:solidFill>
                  <a:srgbClr val="FF0000"/>
                </a:solidFill>
                <a:latin typeface="Arial" panose="020B0604020202020204" pitchFamily="34" charset="0"/>
              </a:rPr>
              <a:t>The Wrong Way – Take Whatever You Want </a:t>
            </a:r>
            <a:endParaRPr lang="en-US" sz="3600" dirty="0"/>
          </a:p>
        </p:txBody>
      </p:sp>
    </p:spTree>
    <p:extLst>
      <p:ext uri="{BB962C8B-B14F-4D97-AF65-F5344CB8AC3E}">
        <p14:creationId xmlns:p14="http://schemas.microsoft.com/office/powerpoint/2010/main" val="286037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6" grpId="0"/>
      <p:bldP spid="8" grpId="0"/>
      <p:bldP spid="11"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FC5643-A015-436D-BCC5-CF85F402B08B}"/>
              </a:ext>
            </a:extLst>
          </p:cNvPr>
          <p:cNvSpPr>
            <a:spLocks noGrp="1"/>
          </p:cNvSpPr>
          <p:nvPr>
            <p:ph type="sldNum" sz="quarter" idx="4"/>
          </p:nvPr>
        </p:nvSpPr>
        <p:spPr/>
        <p:txBody>
          <a:bodyPr/>
          <a:lstStyle/>
          <a:p>
            <a:fld id="{ED1BCBC7-DC8A-45C6-A651-A81A33D07A31}" type="slidenum">
              <a:rPr lang="en-GB" smtClean="0"/>
              <a:pPr/>
              <a:t>13</a:t>
            </a:fld>
            <a:endParaRPr lang="en-GB" dirty="0"/>
          </a:p>
        </p:txBody>
      </p:sp>
      <p:sp>
        <p:nvSpPr>
          <p:cNvPr id="11" name="Rectangle Exception">
            <a:extLst>
              <a:ext uri="{FF2B5EF4-FFF2-40B4-BE49-F238E27FC236}">
                <a16:creationId xmlns:a16="http://schemas.microsoft.com/office/drawing/2014/main" id="{99E3F975-92BC-4F68-8850-1AE12DFBADFF}"/>
              </a:ext>
            </a:extLst>
          </p:cNvPr>
          <p:cNvSpPr/>
          <p:nvPr/>
        </p:nvSpPr>
        <p:spPr>
          <a:xfrm>
            <a:off x="5696426" y="4890319"/>
            <a:ext cx="6224228" cy="646331"/>
          </a:xfrm>
          <a:prstGeom prst="rect">
            <a:avLst/>
          </a:prstGeom>
        </p:spPr>
        <p:txBody>
          <a:bodyPr wrap="square">
            <a:spAutoFit/>
          </a:bodyPr>
          <a:lstStyle/>
          <a:p>
            <a:r>
              <a:rPr lang="en-US" sz="3600" dirty="0"/>
              <a:t>3% Exception Rate </a:t>
            </a:r>
          </a:p>
        </p:txBody>
      </p:sp>
      <p:grpSp>
        <p:nvGrpSpPr>
          <p:cNvPr id="16" name="Group Profile">
            <a:extLst>
              <a:ext uri="{FF2B5EF4-FFF2-40B4-BE49-F238E27FC236}">
                <a16:creationId xmlns:a16="http://schemas.microsoft.com/office/drawing/2014/main" id="{434690FD-2F89-458E-99D1-875EFCEC647B}"/>
              </a:ext>
            </a:extLst>
          </p:cNvPr>
          <p:cNvGrpSpPr/>
          <p:nvPr/>
        </p:nvGrpSpPr>
        <p:grpSpPr>
          <a:xfrm>
            <a:off x="152400" y="1229360"/>
            <a:ext cx="12039600" cy="4362450"/>
            <a:chOff x="152400" y="1229360"/>
            <a:chExt cx="12039600" cy="4362450"/>
          </a:xfrm>
        </p:grpSpPr>
        <p:pic>
          <p:nvPicPr>
            <p:cNvPr id="2" name="Picture Screen">
              <a:extLst>
                <a:ext uri="{FF2B5EF4-FFF2-40B4-BE49-F238E27FC236}">
                  <a16:creationId xmlns:a16="http://schemas.microsoft.com/office/drawing/2014/main" id="{4A9678D2-AB81-497D-B200-062A27A86B77}"/>
                </a:ext>
              </a:extLst>
            </p:cNvPr>
            <p:cNvPicPr>
              <a:picLocks noChangeAspect="1"/>
            </p:cNvPicPr>
            <p:nvPr/>
          </p:nvPicPr>
          <p:blipFill>
            <a:blip r:embed="rId3"/>
            <a:stretch>
              <a:fillRect/>
            </a:stretch>
          </p:blipFill>
          <p:spPr>
            <a:xfrm>
              <a:off x="152400" y="1229360"/>
              <a:ext cx="5581650" cy="4362450"/>
            </a:xfrm>
            <a:prstGeom prst="rect">
              <a:avLst/>
            </a:prstGeom>
          </p:spPr>
        </p:pic>
        <p:sp>
          <p:nvSpPr>
            <p:cNvPr id="10" name="Rectangle Profile">
              <a:extLst>
                <a:ext uri="{FF2B5EF4-FFF2-40B4-BE49-F238E27FC236}">
                  <a16:creationId xmlns:a16="http://schemas.microsoft.com/office/drawing/2014/main" id="{27206FBC-B9B8-454D-841D-20148CF3A052}"/>
                </a:ext>
              </a:extLst>
            </p:cNvPr>
            <p:cNvSpPr/>
            <p:nvPr/>
          </p:nvSpPr>
          <p:spPr>
            <a:xfrm>
              <a:off x="5696426" y="2694365"/>
              <a:ext cx="6495574" cy="1754326"/>
            </a:xfrm>
            <a:prstGeom prst="rect">
              <a:avLst/>
            </a:prstGeom>
          </p:spPr>
          <p:txBody>
            <a:bodyPr wrap="square">
              <a:spAutoFit/>
            </a:bodyPr>
            <a:lstStyle/>
            <a:p>
              <a:r>
                <a:rPr lang="en-US" sz="3600" dirty="0"/>
                <a:t>Central Safety Profile with Local Options for Countries to Choose</a:t>
              </a:r>
            </a:p>
          </p:txBody>
        </p:sp>
      </p:grpSp>
      <p:grpSp>
        <p:nvGrpSpPr>
          <p:cNvPr id="15" name="Group Patterns">
            <a:extLst>
              <a:ext uri="{FF2B5EF4-FFF2-40B4-BE49-F238E27FC236}">
                <a16:creationId xmlns:a16="http://schemas.microsoft.com/office/drawing/2014/main" id="{67D928BA-F458-4E5D-B48C-C7BF8A2D9DFF}"/>
              </a:ext>
            </a:extLst>
          </p:cNvPr>
          <p:cNvGrpSpPr/>
          <p:nvPr/>
        </p:nvGrpSpPr>
        <p:grpSpPr>
          <a:xfrm>
            <a:off x="661075" y="1229360"/>
            <a:ext cx="11454725" cy="4307290"/>
            <a:chOff x="661075" y="1229360"/>
            <a:chExt cx="11454725" cy="4307290"/>
          </a:xfrm>
        </p:grpSpPr>
        <p:sp>
          <p:nvSpPr>
            <p:cNvPr id="9" name="Rectangle Patterns">
              <a:extLst>
                <a:ext uri="{FF2B5EF4-FFF2-40B4-BE49-F238E27FC236}">
                  <a16:creationId xmlns:a16="http://schemas.microsoft.com/office/drawing/2014/main" id="{9875AA01-CFF4-4BBB-9BD0-6841636C1E22}"/>
                </a:ext>
              </a:extLst>
            </p:cNvPr>
            <p:cNvSpPr/>
            <p:nvPr/>
          </p:nvSpPr>
          <p:spPr>
            <a:xfrm>
              <a:off x="5696426" y="1229360"/>
              <a:ext cx="6419374" cy="1200329"/>
            </a:xfrm>
            <a:prstGeom prst="rect">
              <a:avLst/>
            </a:prstGeom>
          </p:spPr>
          <p:txBody>
            <a:bodyPr wrap="square">
              <a:spAutoFit/>
            </a:bodyPr>
            <a:lstStyle/>
            <a:p>
              <a:r>
                <a:rPr lang="en-US" sz="3600" dirty="0"/>
                <a:t>Find the patterns in each country’s regulations</a:t>
              </a:r>
            </a:p>
          </p:txBody>
        </p:sp>
        <p:pic>
          <p:nvPicPr>
            <p:cNvPr id="5" name="Picture Menu">
              <a:extLst>
                <a:ext uri="{FF2B5EF4-FFF2-40B4-BE49-F238E27FC236}">
                  <a16:creationId xmlns:a16="http://schemas.microsoft.com/office/drawing/2014/main" id="{0453F9C1-3A66-4586-95F8-2C80A1FC79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075" y="1229360"/>
              <a:ext cx="4840782" cy="4307290"/>
            </a:xfrm>
            <a:prstGeom prst="rect">
              <a:avLst/>
            </a:prstGeom>
          </p:spPr>
        </p:pic>
      </p:grpSp>
      <p:sp>
        <p:nvSpPr>
          <p:cNvPr id="8" name="Rectangle Title">
            <a:extLst>
              <a:ext uri="{FF2B5EF4-FFF2-40B4-BE49-F238E27FC236}">
                <a16:creationId xmlns:a16="http://schemas.microsoft.com/office/drawing/2014/main" id="{AA8B111F-5E73-425D-B9AA-FD6FE6D873A0}"/>
              </a:ext>
            </a:extLst>
          </p:cNvPr>
          <p:cNvSpPr/>
          <p:nvPr/>
        </p:nvSpPr>
        <p:spPr>
          <a:xfrm>
            <a:off x="519611" y="339211"/>
            <a:ext cx="9375195" cy="646331"/>
          </a:xfrm>
          <a:prstGeom prst="rect">
            <a:avLst/>
          </a:prstGeom>
        </p:spPr>
        <p:txBody>
          <a:bodyPr wrap="none">
            <a:spAutoFit/>
          </a:bodyPr>
          <a:lstStyle/>
          <a:p>
            <a:r>
              <a:rPr lang="en-US" sz="3600" b="1" dirty="0">
                <a:solidFill>
                  <a:schemeClr val="accent1"/>
                </a:solidFill>
                <a:latin typeface="+mj-lt"/>
                <a:ea typeface="+mj-ea"/>
                <a:cs typeface="+mj-cs"/>
              </a:rPr>
              <a:t>The Right Way – Picking off The Set Menu</a:t>
            </a:r>
          </a:p>
        </p:txBody>
      </p:sp>
    </p:spTree>
    <p:extLst>
      <p:ext uri="{BB962C8B-B14F-4D97-AF65-F5344CB8AC3E}">
        <p14:creationId xmlns:p14="http://schemas.microsoft.com/office/powerpoint/2010/main" val="192971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Slide Number Placeholder 3"/>
          <p:cNvSpPr>
            <a:spLocks noGrp="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Imago" pitchFamily="2" charset="0"/>
                <a:ea typeface="MS PGothic" pitchFamily="34" charset="-128"/>
              </a:defRPr>
            </a:lvl1pPr>
            <a:lvl2pPr marL="742950" indent="-285750" eaLnBrk="0" hangingPunct="0">
              <a:defRPr>
                <a:solidFill>
                  <a:schemeClr val="tx1"/>
                </a:solidFill>
                <a:latin typeface="Imago" pitchFamily="2" charset="0"/>
                <a:ea typeface="MS PGothic" pitchFamily="34" charset="-128"/>
              </a:defRPr>
            </a:lvl2pPr>
            <a:lvl3pPr marL="1143000" indent="-228600" eaLnBrk="0" hangingPunct="0">
              <a:defRPr>
                <a:solidFill>
                  <a:schemeClr val="tx1"/>
                </a:solidFill>
                <a:latin typeface="Imago" pitchFamily="2" charset="0"/>
                <a:ea typeface="MS PGothic" pitchFamily="34" charset="-128"/>
              </a:defRPr>
            </a:lvl3pPr>
            <a:lvl4pPr marL="1600200" indent="-228600" eaLnBrk="0" hangingPunct="0">
              <a:defRPr>
                <a:solidFill>
                  <a:schemeClr val="tx1"/>
                </a:solidFill>
                <a:latin typeface="Imago" pitchFamily="2" charset="0"/>
                <a:ea typeface="MS PGothic" pitchFamily="34" charset="-128"/>
              </a:defRPr>
            </a:lvl4pPr>
            <a:lvl5pPr marL="2057400" indent="-228600" eaLnBrk="0" hangingPunct="0">
              <a:defRPr>
                <a:solidFill>
                  <a:schemeClr val="tx1"/>
                </a:solidFill>
                <a:latin typeface="Imago" pitchFamily="2" charset="0"/>
                <a:ea typeface="MS PGothic" pitchFamily="34" charset="-128"/>
              </a:defRPr>
            </a:lvl5pPr>
            <a:lvl6pPr marL="2514600" indent="-228600" eaLnBrk="0" fontAlgn="base" hangingPunct="0">
              <a:spcBef>
                <a:spcPct val="0"/>
              </a:spcBef>
              <a:spcAft>
                <a:spcPct val="0"/>
              </a:spcAft>
              <a:defRPr>
                <a:solidFill>
                  <a:schemeClr val="tx1"/>
                </a:solidFill>
                <a:latin typeface="Imago" pitchFamily="2" charset="0"/>
                <a:ea typeface="MS PGothic" pitchFamily="34" charset="-128"/>
              </a:defRPr>
            </a:lvl6pPr>
            <a:lvl7pPr marL="2971800" indent="-228600" eaLnBrk="0" fontAlgn="base" hangingPunct="0">
              <a:spcBef>
                <a:spcPct val="0"/>
              </a:spcBef>
              <a:spcAft>
                <a:spcPct val="0"/>
              </a:spcAft>
              <a:defRPr>
                <a:solidFill>
                  <a:schemeClr val="tx1"/>
                </a:solidFill>
                <a:latin typeface="Imago" pitchFamily="2" charset="0"/>
                <a:ea typeface="MS PGothic" pitchFamily="34" charset="-128"/>
              </a:defRPr>
            </a:lvl7pPr>
            <a:lvl8pPr marL="3429000" indent="-228600" eaLnBrk="0" fontAlgn="base" hangingPunct="0">
              <a:spcBef>
                <a:spcPct val="0"/>
              </a:spcBef>
              <a:spcAft>
                <a:spcPct val="0"/>
              </a:spcAft>
              <a:defRPr>
                <a:solidFill>
                  <a:schemeClr val="tx1"/>
                </a:solidFill>
                <a:latin typeface="Imago" pitchFamily="2" charset="0"/>
                <a:ea typeface="MS PGothic" pitchFamily="34" charset="-128"/>
              </a:defRPr>
            </a:lvl8pPr>
            <a:lvl9pPr marL="3886200" indent="-228600" eaLnBrk="0" fontAlgn="base" hangingPunct="0">
              <a:spcBef>
                <a:spcPct val="0"/>
              </a:spcBef>
              <a:spcAft>
                <a:spcPct val="0"/>
              </a:spcAft>
              <a:defRPr>
                <a:solidFill>
                  <a:schemeClr val="tx1"/>
                </a:solidFill>
                <a:latin typeface="Imago" pitchFamily="2" charset="0"/>
                <a:ea typeface="MS PGothic" pitchFamily="34" charset="-128"/>
              </a:defRPr>
            </a:lvl9pPr>
          </a:lstStyle>
          <a:p>
            <a:pPr eaLnBrk="1" hangingPunct="1"/>
            <a:fld id="{426D5835-DAF4-40A8-92FC-DC7516D767D6}" type="slidenum">
              <a:rPr lang="en-US" altLang="en-US" smtClean="0">
                <a:solidFill>
                  <a:srgbClr val="000000"/>
                </a:solidFill>
              </a:rPr>
              <a:pPr eaLnBrk="1" hangingPunct="1"/>
              <a:t>14</a:t>
            </a:fld>
            <a:endParaRPr lang="en-US" altLang="en-US" dirty="0">
              <a:solidFill>
                <a:srgbClr val="000000"/>
              </a:solidFill>
            </a:endParaRPr>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1397778659"/>
              </p:ext>
            </p:extLst>
          </p:nvPr>
        </p:nvGraphicFramePr>
        <p:xfrm>
          <a:off x="617050" y="1251341"/>
          <a:ext cx="10632578" cy="490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0179" name="Title"/>
          <p:cNvSpPr>
            <a:spLocks noGrp="1"/>
          </p:cNvSpPr>
          <p:nvPr>
            <p:ph type="title"/>
          </p:nvPr>
        </p:nvSpPr>
        <p:spPr bwMode="auto">
          <a:xfrm>
            <a:off x="838200" y="365125"/>
            <a:ext cx="10515600" cy="68817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3600" b="1" dirty="0">
                <a:solidFill>
                  <a:schemeClr val="accent1"/>
                </a:solidFill>
              </a:rPr>
              <a:t>Clinical Trial Safety Portal</a:t>
            </a:r>
          </a:p>
        </p:txBody>
      </p:sp>
    </p:spTree>
    <p:extLst>
      <p:ext uri="{BB962C8B-B14F-4D97-AF65-F5344CB8AC3E}">
        <p14:creationId xmlns:p14="http://schemas.microsoft.com/office/powerpoint/2010/main" val="157424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F611FD4-F859-45C8-8D1E-6D88773A7779}"/>
              </a:ext>
            </a:extLst>
          </p:cNvPr>
          <p:cNvSpPr>
            <a:spLocks noGrp="1"/>
          </p:cNvSpPr>
          <p:nvPr>
            <p:ph type="sldNum" sz="quarter" idx="4"/>
          </p:nvPr>
        </p:nvSpPr>
        <p:spPr/>
        <p:txBody>
          <a:bodyPr/>
          <a:lstStyle/>
          <a:p>
            <a:fld id="{ED1BCBC7-DC8A-45C6-A651-A81A33D07A31}" type="slidenum">
              <a:rPr lang="en-GB" smtClean="0"/>
              <a:pPr/>
              <a:t>15</a:t>
            </a:fld>
            <a:endParaRPr lang="en-GB" dirty="0"/>
          </a:p>
        </p:txBody>
      </p:sp>
      <p:graphicFrame>
        <p:nvGraphicFramePr>
          <p:cNvPr id="7" name="Diagram Before">
            <a:extLst>
              <a:ext uri="{FF2B5EF4-FFF2-40B4-BE49-F238E27FC236}">
                <a16:creationId xmlns:a16="http://schemas.microsoft.com/office/drawing/2014/main" id="{E6861091-ECEF-4C46-9B25-899A3ED9BB64}"/>
              </a:ext>
            </a:extLst>
          </p:cNvPr>
          <p:cNvGraphicFramePr/>
          <p:nvPr>
            <p:extLst>
              <p:ext uri="{D42A27DB-BD31-4B8C-83A1-F6EECF244321}">
                <p14:modId xmlns:p14="http://schemas.microsoft.com/office/powerpoint/2010/main" val="3563003640"/>
              </p:ext>
            </p:extLst>
          </p:nvPr>
        </p:nvGraphicFramePr>
        <p:xfrm>
          <a:off x="990599" y="991182"/>
          <a:ext cx="9647154" cy="5311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a:extLst>
              <a:ext uri="{FF2B5EF4-FFF2-40B4-BE49-F238E27FC236}">
                <a16:creationId xmlns:a16="http://schemas.microsoft.com/office/drawing/2014/main" id="{09D1FB60-C7DB-43AF-8378-A7DD4665AAD2}"/>
              </a:ext>
            </a:extLst>
          </p:cNvPr>
          <p:cNvSpPr>
            <a:spLocks noGrp="1"/>
          </p:cNvSpPr>
          <p:nvPr>
            <p:ph type="title"/>
          </p:nvPr>
        </p:nvSpPr>
        <p:spPr>
          <a:xfrm>
            <a:off x="410921" y="187047"/>
            <a:ext cx="11475336" cy="485774"/>
          </a:xfrm>
        </p:spPr>
        <p:txBody>
          <a:bodyPr/>
          <a:lstStyle/>
          <a:p>
            <a:r>
              <a:rPr lang="en-US" sz="3600" dirty="0"/>
              <a:t>Roche before CTSP</a:t>
            </a:r>
          </a:p>
        </p:txBody>
      </p:sp>
    </p:spTree>
    <p:extLst>
      <p:ext uri="{BB962C8B-B14F-4D97-AF65-F5344CB8AC3E}">
        <p14:creationId xmlns:p14="http://schemas.microsoft.com/office/powerpoint/2010/main" val="398552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F5048B-2FB9-442F-9044-BC759B4B16FD}"/>
              </a:ext>
            </a:extLst>
          </p:cNvPr>
          <p:cNvSpPr>
            <a:spLocks noGrp="1"/>
          </p:cNvSpPr>
          <p:nvPr>
            <p:ph type="sldNum" sz="quarter" idx="4"/>
          </p:nvPr>
        </p:nvSpPr>
        <p:spPr/>
        <p:txBody>
          <a:bodyPr/>
          <a:lstStyle/>
          <a:p>
            <a:fld id="{ED1BCBC7-DC8A-45C6-A651-A81A33D07A31}" type="slidenum">
              <a:rPr lang="en-GB" smtClean="0"/>
              <a:pPr/>
              <a:t>16</a:t>
            </a:fld>
            <a:endParaRPr lang="en-GB" dirty="0"/>
          </a:p>
        </p:txBody>
      </p:sp>
      <p:graphicFrame>
        <p:nvGraphicFramePr>
          <p:cNvPr id="6" name="Diagram">
            <a:extLst>
              <a:ext uri="{FF2B5EF4-FFF2-40B4-BE49-F238E27FC236}">
                <a16:creationId xmlns:a16="http://schemas.microsoft.com/office/drawing/2014/main" id="{7E614D55-D8FA-4573-882F-A9E24076EE8D}"/>
              </a:ext>
            </a:extLst>
          </p:cNvPr>
          <p:cNvGraphicFramePr/>
          <p:nvPr>
            <p:extLst>
              <p:ext uri="{D42A27DB-BD31-4B8C-83A1-F6EECF244321}">
                <p14:modId xmlns:p14="http://schemas.microsoft.com/office/powerpoint/2010/main" val="3314680336"/>
              </p:ext>
            </p:extLst>
          </p:nvPr>
        </p:nvGraphicFramePr>
        <p:xfrm>
          <a:off x="477863" y="931012"/>
          <a:ext cx="9371132" cy="5166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a:extLst>
              <a:ext uri="{FF2B5EF4-FFF2-40B4-BE49-F238E27FC236}">
                <a16:creationId xmlns:a16="http://schemas.microsoft.com/office/drawing/2014/main" id="{2C686A05-B310-4353-86D7-2A2647A41743}"/>
              </a:ext>
            </a:extLst>
          </p:cNvPr>
          <p:cNvSpPr>
            <a:spLocks noGrp="1"/>
          </p:cNvSpPr>
          <p:nvPr>
            <p:ph type="title"/>
          </p:nvPr>
        </p:nvSpPr>
        <p:spPr>
          <a:xfrm>
            <a:off x="405478" y="187047"/>
            <a:ext cx="11475336" cy="485774"/>
          </a:xfrm>
        </p:spPr>
        <p:txBody>
          <a:bodyPr/>
          <a:lstStyle/>
          <a:p>
            <a:br>
              <a:rPr lang="en-US" sz="3600" dirty="0"/>
            </a:br>
            <a:r>
              <a:rPr lang="en-US" sz="3600" dirty="0"/>
              <a:t>Roche after CTSP</a:t>
            </a:r>
            <a:br>
              <a:rPr lang="en-US" sz="3600" dirty="0"/>
            </a:br>
            <a:endParaRPr lang="en-US" sz="3600" dirty="0"/>
          </a:p>
        </p:txBody>
      </p:sp>
    </p:spTree>
    <p:extLst>
      <p:ext uri="{BB962C8B-B14F-4D97-AF65-F5344CB8AC3E}">
        <p14:creationId xmlns:p14="http://schemas.microsoft.com/office/powerpoint/2010/main" val="607593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A46709-B7A7-43F6-938C-F5D7745C5225}"/>
              </a:ext>
            </a:extLst>
          </p:cNvPr>
          <p:cNvSpPr>
            <a:spLocks noGrp="1"/>
          </p:cNvSpPr>
          <p:nvPr>
            <p:ph type="sldNum" sz="quarter" idx="4"/>
          </p:nvPr>
        </p:nvSpPr>
        <p:spPr/>
        <p:txBody>
          <a:bodyPr/>
          <a:lstStyle/>
          <a:p>
            <a:fld id="{ED1BCBC7-DC8A-45C6-A651-A81A33D07A31}" type="slidenum">
              <a:rPr lang="en-GB" smtClean="0"/>
              <a:pPr/>
              <a:t>17</a:t>
            </a:fld>
            <a:endParaRPr lang="en-GB" dirty="0"/>
          </a:p>
        </p:txBody>
      </p:sp>
      <p:pic>
        <p:nvPicPr>
          <p:cNvPr id="5" name="Picture flag">
            <a:extLst>
              <a:ext uri="{FF2B5EF4-FFF2-40B4-BE49-F238E27FC236}">
                <a16:creationId xmlns:a16="http://schemas.microsoft.com/office/drawing/2014/main" id="{685EC8F6-2C73-4ECF-8581-165B02FF3FF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277536"/>
            <a:ext cx="6428571" cy="3857143"/>
          </a:xfrm>
          <a:prstGeom prst="rect">
            <a:avLst/>
          </a:prstGeom>
        </p:spPr>
      </p:pic>
      <p:sp>
        <p:nvSpPr>
          <p:cNvPr id="6" name="Rectangle Just">
            <a:extLst>
              <a:ext uri="{FF2B5EF4-FFF2-40B4-BE49-F238E27FC236}">
                <a16:creationId xmlns:a16="http://schemas.microsoft.com/office/drawing/2014/main" id="{14409DFF-8261-492B-97C9-0C3712DAE51B}"/>
              </a:ext>
            </a:extLst>
          </p:cNvPr>
          <p:cNvSpPr/>
          <p:nvPr/>
        </p:nvSpPr>
        <p:spPr>
          <a:xfrm>
            <a:off x="6178911" y="769841"/>
            <a:ext cx="6126480" cy="1200329"/>
          </a:xfrm>
          <a:prstGeom prst="rect">
            <a:avLst/>
          </a:prstGeom>
        </p:spPr>
        <p:txBody>
          <a:bodyPr wrap="square">
            <a:spAutoFit/>
          </a:bodyPr>
          <a:lstStyle/>
          <a:p>
            <a:r>
              <a:rPr lang="en-US" sz="3600" dirty="0"/>
              <a:t>“Just ask the affiliates. </a:t>
            </a:r>
          </a:p>
          <a:p>
            <a:r>
              <a:rPr lang="en-US" sz="3600" dirty="0"/>
              <a:t>They know what they need”</a:t>
            </a:r>
          </a:p>
        </p:txBody>
      </p:sp>
      <p:sp>
        <p:nvSpPr>
          <p:cNvPr id="7" name="Rectangle Raw">
            <a:extLst>
              <a:ext uri="{FF2B5EF4-FFF2-40B4-BE49-F238E27FC236}">
                <a16:creationId xmlns:a16="http://schemas.microsoft.com/office/drawing/2014/main" id="{02E53FD1-BDF3-4AFA-A937-80F53EBDEE23}"/>
              </a:ext>
            </a:extLst>
          </p:cNvPr>
          <p:cNvSpPr/>
          <p:nvPr/>
        </p:nvSpPr>
        <p:spPr>
          <a:xfrm>
            <a:off x="6286348" y="2176358"/>
            <a:ext cx="5245849" cy="1200329"/>
          </a:xfrm>
          <a:prstGeom prst="rect">
            <a:avLst/>
          </a:prstGeom>
        </p:spPr>
        <p:txBody>
          <a:bodyPr wrap="square">
            <a:spAutoFit/>
          </a:bodyPr>
          <a:lstStyle/>
          <a:p>
            <a:r>
              <a:rPr lang="en-US" sz="3600" dirty="0"/>
              <a:t>Raw Intelligence is not operationalizable </a:t>
            </a:r>
          </a:p>
        </p:txBody>
      </p:sp>
      <p:sp>
        <p:nvSpPr>
          <p:cNvPr id="8" name="Rectangle Rigorous">
            <a:extLst>
              <a:ext uri="{FF2B5EF4-FFF2-40B4-BE49-F238E27FC236}">
                <a16:creationId xmlns:a16="http://schemas.microsoft.com/office/drawing/2014/main" id="{1D2A40A9-80FB-4216-AA32-1EBEA1542A3A}"/>
              </a:ext>
            </a:extLst>
          </p:cNvPr>
          <p:cNvSpPr/>
          <p:nvPr/>
        </p:nvSpPr>
        <p:spPr>
          <a:xfrm>
            <a:off x="323833" y="3668242"/>
            <a:ext cx="11365017" cy="1200329"/>
          </a:xfrm>
          <a:prstGeom prst="rect">
            <a:avLst/>
          </a:prstGeom>
        </p:spPr>
        <p:txBody>
          <a:bodyPr wrap="square">
            <a:spAutoFit/>
          </a:bodyPr>
          <a:lstStyle/>
          <a:p>
            <a:pPr lvl="0"/>
            <a:r>
              <a:rPr lang="en-US" sz="3600" dirty="0">
                <a:solidFill>
                  <a:prstClr val="black"/>
                </a:solidFill>
              </a:rPr>
              <a:t>Needed rigorous guidelines to collect Country Rules to avoid “we’ve always done it this way” syndrome </a:t>
            </a:r>
          </a:p>
        </p:txBody>
      </p:sp>
      <p:sp>
        <p:nvSpPr>
          <p:cNvPr id="2" name="Title">
            <a:extLst>
              <a:ext uri="{FF2B5EF4-FFF2-40B4-BE49-F238E27FC236}">
                <a16:creationId xmlns:a16="http://schemas.microsoft.com/office/drawing/2014/main" id="{937A8523-441D-4BB3-8E54-078A2F04C681}"/>
              </a:ext>
            </a:extLst>
          </p:cNvPr>
          <p:cNvSpPr>
            <a:spLocks noGrp="1"/>
          </p:cNvSpPr>
          <p:nvPr>
            <p:ph type="title"/>
          </p:nvPr>
        </p:nvSpPr>
        <p:spPr/>
        <p:txBody>
          <a:bodyPr/>
          <a:lstStyle/>
          <a:p>
            <a:r>
              <a:rPr lang="en-US" sz="3600" dirty="0"/>
              <a:t> Mistakes We Made</a:t>
            </a:r>
          </a:p>
        </p:txBody>
      </p:sp>
      <p:sp>
        <p:nvSpPr>
          <p:cNvPr id="11" name="Rectangle Rigorous">
            <a:extLst>
              <a:ext uri="{FF2B5EF4-FFF2-40B4-BE49-F238E27FC236}">
                <a16:creationId xmlns:a16="http://schemas.microsoft.com/office/drawing/2014/main" id="{D2DDA400-CC68-4B7A-91F7-2AEAAF16E4F3}"/>
              </a:ext>
            </a:extLst>
          </p:cNvPr>
          <p:cNvSpPr/>
          <p:nvPr/>
        </p:nvSpPr>
        <p:spPr>
          <a:xfrm>
            <a:off x="326062" y="4935002"/>
            <a:ext cx="11365017" cy="1200329"/>
          </a:xfrm>
          <a:prstGeom prst="rect">
            <a:avLst/>
          </a:prstGeom>
        </p:spPr>
        <p:txBody>
          <a:bodyPr wrap="square">
            <a:spAutoFit/>
          </a:bodyPr>
          <a:lstStyle/>
          <a:p>
            <a:pPr lvl="0"/>
            <a:r>
              <a:rPr lang="en-US" sz="3600" dirty="0">
                <a:solidFill>
                  <a:prstClr val="black"/>
                </a:solidFill>
              </a:rPr>
              <a:t>Retrain CROs, Sites, ECs and Internal Staff on new processes or you won’t realize the benefits</a:t>
            </a:r>
          </a:p>
        </p:txBody>
      </p:sp>
    </p:spTree>
    <p:extLst>
      <p:ext uri="{BB962C8B-B14F-4D97-AF65-F5344CB8AC3E}">
        <p14:creationId xmlns:p14="http://schemas.microsoft.com/office/powerpoint/2010/main" val="65886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BD8C7F-877D-4F6B-B540-97375CE4BE0B}"/>
              </a:ext>
            </a:extLst>
          </p:cNvPr>
          <p:cNvSpPr>
            <a:spLocks noGrp="1"/>
          </p:cNvSpPr>
          <p:nvPr>
            <p:ph type="sldNum" sz="quarter" idx="4"/>
          </p:nvPr>
        </p:nvSpPr>
        <p:spPr/>
        <p:txBody>
          <a:bodyPr/>
          <a:lstStyle/>
          <a:p>
            <a:fld id="{ED1BCBC7-DC8A-45C6-A651-A81A33D07A31}" type="slidenum">
              <a:rPr lang="en-GB" smtClean="0"/>
              <a:pPr/>
              <a:t>18</a:t>
            </a:fld>
            <a:endParaRPr lang="en-GB" dirty="0"/>
          </a:p>
        </p:txBody>
      </p:sp>
      <p:sp>
        <p:nvSpPr>
          <p:cNvPr id="9" name="Rectangle If we can">
            <a:extLst>
              <a:ext uri="{FF2B5EF4-FFF2-40B4-BE49-F238E27FC236}">
                <a16:creationId xmlns:a16="http://schemas.microsoft.com/office/drawing/2014/main" id="{A72B7825-B40E-41E4-9B40-73F5542237E5}"/>
              </a:ext>
            </a:extLst>
          </p:cNvPr>
          <p:cNvSpPr/>
          <p:nvPr/>
        </p:nvSpPr>
        <p:spPr>
          <a:xfrm>
            <a:off x="2841172" y="5144081"/>
            <a:ext cx="5262979" cy="646331"/>
          </a:xfrm>
          <a:prstGeom prst="rect">
            <a:avLst/>
          </a:prstGeom>
        </p:spPr>
        <p:txBody>
          <a:bodyPr wrap="none">
            <a:spAutoFit/>
          </a:bodyPr>
          <a:lstStyle/>
          <a:p>
            <a:pPr marL="914400" lvl="1" indent="-457200"/>
            <a:r>
              <a:rPr lang="en-US" sz="3600" b="1" dirty="0">
                <a:solidFill>
                  <a:schemeClr val="accent1"/>
                </a:solidFill>
                <a:latin typeface="+mj-lt"/>
                <a:ea typeface="+mj-ea"/>
                <a:cs typeface="+mj-cs"/>
              </a:rPr>
              <a:t>If we can, so can you</a:t>
            </a:r>
          </a:p>
        </p:txBody>
      </p:sp>
      <p:sp>
        <p:nvSpPr>
          <p:cNvPr id="8" name="Rectangle Follow">
            <a:extLst>
              <a:ext uri="{FF2B5EF4-FFF2-40B4-BE49-F238E27FC236}">
                <a16:creationId xmlns:a16="http://schemas.microsoft.com/office/drawing/2014/main" id="{D08AC10F-D7BF-4D69-95E3-D575800776E4}"/>
              </a:ext>
            </a:extLst>
          </p:cNvPr>
          <p:cNvSpPr/>
          <p:nvPr/>
        </p:nvSpPr>
        <p:spPr>
          <a:xfrm>
            <a:off x="2792186" y="4149327"/>
            <a:ext cx="5938357" cy="646331"/>
          </a:xfrm>
          <a:prstGeom prst="rect">
            <a:avLst/>
          </a:prstGeom>
        </p:spPr>
        <p:txBody>
          <a:bodyPr wrap="none">
            <a:spAutoFit/>
          </a:bodyPr>
          <a:lstStyle/>
          <a:p>
            <a:pPr marL="914400" lvl="1" indent="-457200"/>
            <a:r>
              <a:rPr lang="en-US" sz="3600" b="1" dirty="0">
                <a:solidFill>
                  <a:schemeClr val="accent1"/>
                </a:solidFill>
                <a:latin typeface="+mj-lt"/>
                <a:ea typeface="+mj-ea"/>
                <a:cs typeface="+mj-cs"/>
              </a:rPr>
              <a:t>Follow</a:t>
            </a:r>
            <a:r>
              <a:rPr lang="en-US" sz="3600" dirty="0"/>
              <a:t> </a:t>
            </a:r>
            <a:r>
              <a:rPr lang="en-US" sz="3600" b="1" dirty="0">
                <a:solidFill>
                  <a:schemeClr val="accent1"/>
                </a:solidFill>
                <a:latin typeface="+mj-lt"/>
                <a:ea typeface="+mj-ea"/>
                <a:cs typeface="+mj-cs"/>
              </a:rPr>
              <a:t>Roche’s</a:t>
            </a:r>
            <a:r>
              <a:rPr lang="en-US" sz="3600" dirty="0"/>
              <a:t> </a:t>
            </a:r>
            <a:r>
              <a:rPr lang="en-US" sz="3600" b="1" dirty="0">
                <a:solidFill>
                  <a:schemeClr val="accent1"/>
                </a:solidFill>
                <a:latin typeface="+mj-lt"/>
                <a:ea typeface="+mj-ea"/>
                <a:cs typeface="+mj-cs"/>
              </a:rPr>
              <a:t>Process</a:t>
            </a:r>
          </a:p>
        </p:txBody>
      </p:sp>
      <p:sp>
        <p:nvSpPr>
          <p:cNvPr id="7" name="Rectangle It feels">
            <a:extLst>
              <a:ext uri="{FF2B5EF4-FFF2-40B4-BE49-F238E27FC236}">
                <a16:creationId xmlns:a16="http://schemas.microsoft.com/office/drawing/2014/main" id="{4E29EC54-4525-4AE3-8BD6-3DD1649E060C}"/>
              </a:ext>
            </a:extLst>
          </p:cNvPr>
          <p:cNvSpPr/>
          <p:nvPr/>
        </p:nvSpPr>
        <p:spPr>
          <a:xfrm>
            <a:off x="2841172" y="3057097"/>
            <a:ext cx="8930650" cy="646331"/>
          </a:xfrm>
          <a:prstGeom prst="rect">
            <a:avLst/>
          </a:prstGeom>
        </p:spPr>
        <p:txBody>
          <a:bodyPr wrap="none">
            <a:spAutoFit/>
          </a:bodyPr>
          <a:lstStyle/>
          <a:p>
            <a:pPr marL="914400" lvl="1" indent="-457200"/>
            <a:r>
              <a:rPr lang="en-US" sz="3600" b="1" dirty="0">
                <a:solidFill>
                  <a:schemeClr val="accent1"/>
                </a:solidFill>
                <a:latin typeface="+mj-lt"/>
                <a:ea typeface="+mj-ea"/>
                <a:cs typeface="+mj-cs"/>
              </a:rPr>
              <a:t>It</a:t>
            </a:r>
            <a:r>
              <a:rPr lang="en-US" sz="3600" dirty="0"/>
              <a:t> </a:t>
            </a:r>
            <a:r>
              <a:rPr lang="en-US" sz="3600" b="1" dirty="0">
                <a:solidFill>
                  <a:schemeClr val="accent1"/>
                </a:solidFill>
                <a:latin typeface="+mj-lt"/>
                <a:ea typeface="+mj-ea"/>
                <a:cs typeface="+mj-cs"/>
              </a:rPr>
              <a:t>feels</a:t>
            </a:r>
            <a:r>
              <a:rPr lang="en-US" sz="3600" dirty="0"/>
              <a:t> </a:t>
            </a:r>
            <a:r>
              <a:rPr lang="en-US" sz="3600" b="1" dirty="0">
                <a:solidFill>
                  <a:schemeClr val="accent1"/>
                </a:solidFill>
                <a:latin typeface="+mj-lt"/>
                <a:ea typeface="+mj-ea"/>
                <a:cs typeface="+mj-cs"/>
              </a:rPr>
              <a:t>Overwhelming</a:t>
            </a:r>
            <a:r>
              <a:rPr lang="en-US" sz="3600" dirty="0"/>
              <a:t> </a:t>
            </a:r>
            <a:r>
              <a:rPr lang="en-US" sz="3600" b="1" dirty="0">
                <a:solidFill>
                  <a:schemeClr val="accent1"/>
                </a:solidFill>
                <a:latin typeface="+mj-lt"/>
                <a:ea typeface="+mj-ea"/>
                <a:cs typeface="+mj-cs"/>
              </a:rPr>
              <a:t>but</a:t>
            </a:r>
            <a:r>
              <a:rPr lang="en-US" sz="3600" dirty="0"/>
              <a:t> </a:t>
            </a:r>
            <a:r>
              <a:rPr lang="en-US" sz="3600" b="1" dirty="0">
                <a:solidFill>
                  <a:schemeClr val="accent1"/>
                </a:solidFill>
                <a:latin typeface="+mj-lt"/>
                <a:ea typeface="+mj-ea"/>
                <a:cs typeface="+mj-cs"/>
              </a:rPr>
              <a:t>is Solvable </a:t>
            </a:r>
          </a:p>
        </p:txBody>
      </p:sp>
      <p:sp>
        <p:nvSpPr>
          <p:cNvPr id="6" name="Rectangle Own it">
            <a:extLst>
              <a:ext uri="{FF2B5EF4-FFF2-40B4-BE49-F238E27FC236}">
                <a16:creationId xmlns:a16="http://schemas.microsoft.com/office/drawing/2014/main" id="{F91E5423-4AA7-4893-AFFD-C3AAF0AA885A}"/>
              </a:ext>
            </a:extLst>
          </p:cNvPr>
          <p:cNvSpPr/>
          <p:nvPr/>
        </p:nvSpPr>
        <p:spPr>
          <a:xfrm>
            <a:off x="2732314" y="2062343"/>
            <a:ext cx="12108873" cy="646331"/>
          </a:xfrm>
          <a:prstGeom prst="rect">
            <a:avLst/>
          </a:prstGeom>
        </p:spPr>
        <p:txBody>
          <a:bodyPr wrap="square">
            <a:spAutoFit/>
          </a:bodyPr>
          <a:lstStyle/>
          <a:p>
            <a:pPr marL="914400" lvl="1" indent="-457200"/>
            <a:r>
              <a:rPr lang="en-US" sz="3600" b="1" dirty="0">
                <a:solidFill>
                  <a:schemeClr val="accent1"/>
                </a:solidFill>
                <a:latin typeface="+mj-lt"/>
                <a:ea typeface="+mj-ea"/>
                <a:cs typeface="+mj-cs"/>
              </a:rPr>
              <a:t>Own</a:t>
            </a:r>
            <a:r>
              <a:rPr lang="en-US" sz="3600" dirty="0"/>
              <a:t> </a:t>
            </a:r>
            <a:r>
              <a:rPr lang="en-US" sz="3600" b="1" dirty="0">
                <a:solidFill>
                  <a:schemeClr val="accent1"/>
                </a:solidFill>
                <a:latin typeface="+mj-lt"/>
                <a:ea typeface="+mj-ea"/>
                <a:cs typeface="+mj-cs"/>
              </a:rPr>
              <a:t>it</a:t>
            </a:r>
            <a:r>
              <a:rPr lang="en-US" sz="3600" dirty="0"/>
              <a:t> </a:t>
            </a:r>
            <a:r>
              <a:rPr lang="en-US" sz="3600" b="1" dirty="0">
                <a:solidFill>
                  <a:schemeClr val="accent1"/>
                </a:solidFill>
                <a:latin typeface="+mj-lt"/>
                <a:ea typeface="+mj-ea"/>
                <a:cs typeface="+mj-cs"/>
              </a:rPr>
              <a:t>–</a:t>
            </a:r>
            <a:r>
              <a:rPr lang="en-US" sz="3600" dirty="0"/>
              <a:t> </a:t>
            </a:r>
            <a:r>
              <a:rPr lang="en-US" sz="3600" b="1" dirty="0">
                <a:solidFill>
                  <a:schemeClr val="accent1"/>
                </a:solidFill>
                <a:latin typeface="+mj-lt"/>
                <a:ea typeface="+mj-ea"/>
                <a:cs typeface="+mj-cs"/>
              </a:rPr>
              <a:t>Drug</a:t>
            </a:r>
            <a:r>
              <a:rPr lang="en-US" sz="3600" dirty="0"/>
              <a:t> </a:t>
            </a:r>
            <a:r>
              <a:rPr lang="en-US" sz="3600" b="1" dirty="0">
                <a:solidFill>
                  <a:schemeClr val="accent1"/>
                </a:solidFill>
                <a:latin typeface="+mj-lt"/>
                <a:ea typeface="+mj-ea"/>
                <a:cs typeface="+mj-cs"/>
              </a:rPr>
              <a:t>Safety/Clinical</a:t>
            </a:r>
            <a:r>
              <a:rPr lang="en-US" sz="3600" dirty="0"/>
              <a:t> </a:t>
            </a:r>
            <a:r>
              <a:rPr lang="en-US" sz="3600" b="1" dirty="0">
                <a:solidFill>
                  <a:schemeClr val="accent1"/>
                </a:solidFill>
                <a:latin typeface="+mj-lt"/>
                <a:ea typeface="+mj-ea"/>
                <a:cs typeface="+mj-cs"/>
              </a:rPr>
              <a:t>Operations</a:t>
            </a:r>
          </a:p>
        </p:txBody>
      </p:sp>
      <p:sp>
        <p:nvSpPr>
          <p:cNvPr id="4" name="Rectangle Acknowledge">
            <a:extLst>
              <a:ext uri="{FF2B5EF4-FFF2-40B4-BE49-F238E27FC236}">
                <a16:creationId xmlns:a16="http://schemas.microsoft.com/office/drawing/2014/main" id="{F8460188-BEE5-46BC-8EF8-FEDE8A53C5AD}"/>
              </a:ext>
            </a:extLst>
          </p:cNvPr>
          <p:cNvSpPr/>
          <p:nvPr/>
        </p:nvSpPr>
        <p:spPr>
          <a:xfrm>
            <a:off x="2648328" y="1173240"/>
            <a:ext cx="8195385" cy="646331"/>
          </a:xfrm>
          <a:prstGeom prst="rect">
            <a:avLst/>
          </a:prstGeom>
        </p:spPr>
        <p:txBody>
          <a:bodyPr wrap="none">
            <a:spAutoFit/>
          </a:bodyPr>
          <a:lstStyle/>
          <a:p>
            <a:pPr marL="914400" lvl="1" indent="-457200"/>
            <a:r>
              <a:rPr lang="en-US" sz="3600" b="1" dirty="0">
                <a:solidFill>
                  <a:schemeClr val="accent1"/>
                </a:solidFill>
                <a:latin typeface="+mj-lt"/>
                <a:ea typeface="+mj-ea"/>
                <a:cs typeface="+mj-cs"/>
              </a:rPr>
              <a:t> Acknowledge you have a problem</a:t>
            </a:r>
          </a:p>
        </p:txBody>
      </p:sp>
      <p:sp>
        <p:nvSpPr>
          <p:cNvPr id="5" name="Rectangle Title">
            <a:extLst>
              <a:ext uri="{FF2B5EF4-FFF2-40B4-BE49-F238E27FC236}">
                <a16:creationId xmlns:a16="http://schemas.microsoft.com/office/drawing/2014/main" id="{943EF052-1EFE-467E-BABB-8FB0A7229286}"/>
              </a:ext>
            </a:extLst>
          </p:cNvPr>
          <p:cNvSpPr/>
          <p:nvPr/>
        </p:nvSpPr>
        <p:spPr>
          <a:xfrm>
            <a:off x="231568" y="-76188"/>
            <a:ext cx="11236531" cy="830997"/>
          </a:xfrm>
          <a:prstGeom prst="rect">
            <a:avLst/>
          </a:prstGeom>
        </p:spPr>
        <p:txBody>
          <a:bodyPr wrap="square">
            <a:spAutoFit/>
          </a:bodyPr>
          <a:lstStyle/>
          <a:p>
            <a:r>
              <a:rPr lang="en-US" sz="4800" b="1" kern="0" dirty="0">
                <a:solidFill>
                  <a:schemeClr val="accent1"/>
                </a:solidFill>
                <a:cs typeface="Arial"/>
                <a:sym typeface="Arial"/>
                <a:rtl val="0"/>
              </a:rPr>
              <a:t>What can you do to take action now?</a:t>
            </a:r>
            <a:endParaRPr lang="en-US" dirty="0">
              <a:solidFill>
                <a:schemeClr val="accent1"/>
              </a:solidFill>
            </a:endParaRPr>
          </a:p>
        </p:txBody>
      </p:sp>
    </p:spTree>
    <p:extLst>
      <p:ext uri="{BB962C8B-B14F-4D97-AF65-F5344CB8AC3E}">
        <p14:creationId xmlns:p14="http://schemas.microsoft.com/office/powerpoint/2010/main" val="83407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7" grpId="0"/>
      <p:bldP spid="6"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65F5858-1E4A-4676-9F34-AD8C42C793C6}"/>
              </a:ext>
            </a:extLst>
          </p:cNvPr>
          <p:cNvSpPr>
            <a:spLocks noGrp="1"/>
          </p:cNvSpPr>
          <p:nvPr>
            <p:ph type="sldNum" sz="quarter" idx="4"/>
          </p:nvPr>
        </p:nvSpPr>
        <p:spPr/>
        <p:txBody>
          <a:bodyPr/>
          <a:lstStyle/>
          <a:p>
            <a:fld id="{ED1BCBC7-DC8A-45C6-A651-A81A33D07A31}" type="slidenum">
              <a:rPr lang="en-GB" smtClean="0"/>
              <a:pPr/>
              <a:t>19</a:t>
            </a:fld>
            <a:endParaRPr lang="en-GB" dirty="0"/>
          </a:p>
        </p:txBody>
      </p:sp>
      <p:pic>
        <p:nvPicPr>
          <p:cNvPr id="10" name="Picture WCG" descr="N:\Marketing\Branding\Logos\WCG_Logo\WCG_Logo.jpg">
            <a:extLst>
              <a:ext uri="{FF2B5EF4-FFF2-40B4-BE49-F238E27FC236}">
                <a16:creationId xmlns:a16="http://schemas.microsoft.com/office/drawing/2014/main" id="{AC90797C-CB32-4447-A787-AED29DE865D0}"/>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690425" y="2261477"/>
            <a:ext cx="1266825" cy="7048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Steven">
            <a:extLst>
              <a:ext uri="{FF2B5EF4-FFF2-40B4-BE49-F238E27FC236}">
                <a16:creationId xmlns:a16="http://schemas.microsoft.com/office/drawing/2014/main" id="{6FDC48F9-306B-43A1-8A09-D906CF88F532}"/>
              </a:ext>
            </a:extLst>
          </p:cNvPr>
          <p:cNvSpPr txBox="1"/>
          <p:nvPr/>
        </p:nvSpPr>
        <p:spPr>
          <a:xfrm>
            <a:off x="2807855" y="2150016"/>
            <a:ext cx="4465464" cy="2246769"/>
          </a:xfrm>
          <a:prstGeom prst="rect">
            <a:avLst/>
          </a:prstGeom>
          <a:noFill/>
        </p:spPr>
        <p:txBody>
          <a:bodyPr wrap="square" rtlCol="0">
            <a:spAutoFit/>
          </a:bodyPr>
          <a:lstStyle/>
          <a:p>
            <a:r>
              <a:rPr lang="en-US" sz="3400" b="1" dirty="0"/>
              <a:t>Speaker</a:t>
            </a:r>
          </a:p>
          <a:p>
            <a:r>
              <a:rPr lang="en-US" sz="3400" b="1" dirty="0"/>
              <a:t>Steven Beales</a:t>
            </a:r>
          </a:p>
          <a:p>
            <a:r>
              <a:rPr lang="en-US" dirty="0">
                <a:hlinkClick r:id="rId4"/>
              </a:rPr>
              <a:t>sbeales@epharmaolutions.com</a:t>
            </a:r>
            <a:endParaRPr lang="en-US" dirty="0"/>
          </a:p>
          <a:p>
            <a:r>
              <a:rPr lang="en-US" dirty="0"/>
              <a:t>610-834-6209</a:t>
            </a:r>
          </a:p>
          <a:p>
            <a:r>
              <a:rPr lang="en-US" dirty="0">
                <a:hlinkClick r:id="rId5"/>
              </a:rPr>
              <a:t>https://www.linkedin.com/in/stevenbeales/</a:t>
            </a:r>
            <a:endParaRPr lang="en-US" dirty="0"/>
          </a:p>
          <a:p>
            <a:r>
              <a:rPr lang="en-US" dirty="0"/>
              <a:t>@stevenbeales</a:t>
            </a:r>
          </a:p>
        </p:txBody>
      </p:sp>
      <p:pic>
        <p:nvPicPr>
          <p:cNvPr id="6" name="Picture Steven">
            <a:extLst>
              <a:ext uri="{FF2B5EF4-FFF2-40B4-BE49-F238E27FC236}">
                <a16:creationId xmlns:a16="http://schemas.microsoft.com/office/drawing/2014/main" id="{96E825B2-1EAA-4C51-858C-B0708A0FDF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5255" y="2266444"/>
            <a:ext cx="1447800" cy="1303020"/>
          </a:xfrm>
          <a:prstGeom prst="rect">
            <a:avLst/>
          </a:prstGeom>
        </p:spPr>
      </p:pic>
      <p:sp>
        <p:nvSpPr>
          <p:cNvPr id="2" name="Title">
            <a:extLst>
              <a:ext uri="{FF2B5EF4-FFF2-40B4-BE49-F238E27FC236}">
                <a16:creationId xmlns:a16="http://schemas.microsoft.com/office/drawing/2014/main" id="{F082B4E1-A0F7-4DAE-A445-1D3CA9799920}"/>
              </a:ext>
            </a:extLst>
          </p:cNvPr>
          <p:cNvSpPr>
            <a:spLocks noGrp="1"/>
          </p:cNvSpPr>
          <p:nvPr>
            <p:ph type="title"/>
          </p:nvPr>
        </p:nvSpPr>
        <p:spPr/>
        <p:txBody>
          <a:bodyPr/>
          <a:lstStyle/>
          <a:p>
            <a:r>
              <a:rPr lang="en-US" sz="3600" dirty="0"/>
              <a:t>Q &amp; A Session</a:t>
            </a:r>
          </a:p>
        </p:txBody>
      </p:sp>
    </p:spTree>
    <p:extLst>
      <p:ext uri="{BB962C8B-B14F-4D97-AF65-F5344CB8AC3E}">
        <p14:creationId xmlns:p14="http://schemas.microsoft.com/office/powerpoint/2010/main" val="3556935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65F5858-1E4A-4676-9F34-AD8C42C793C6}"/>
              </a:ext>
            </a:extLst>
          </p:cNvPr>
          <p:cNvSpPr>
            <a:spLocks noGrp="1"/>
          </p:cNvSpPr>
          <p:nvPr>
            <p:ph type="sldNum" sz="quarter" idx="4"/>
          </p:nvPr>
        </p:nvSpPr>
        <p:spPr/>
        <p:txBody>
          <a:bodyPr/>
          <a:lstStyle/>
          <a:p>
            <a:fld id="{ED1BCBC7-DC8A-45C6-A651-A81A33D07A31}" type="slidenum">
              <a:rPr lang="en-GB" smtClean="0"/>
              <a:pPr/>
              <a:t>2</a:t>
            </a:fld>
            <a:endParaRPr lang="en-GB" dirty="0"/>
          </a:p>
        </p:txBody>
      </p:sp>
      <p:pic>
        <p:nvPicPr>
          <p:cNvPr id="6" name="Picture Steven">
            <a:extLst>
              <a:ext uri="{FF2B5EF4-FFF2-40B4-BE49-F238E27FC236}">
                <a16:creationId xmlns:a16="http://schemas.microsoft.com/office/drawing/2014/main" id="{96E825B2-1EAA-4C51-858C-B0708A0FDF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255" y="2399985"/>
            <a:ext cx="1447800" cy="1303020"/>
          </a:xfrm>
          <a:prstGeom prst="rect">
            <a:avLst/>
          </a:prstGeom>
        </p:spPr>
      </p:pic>
      <p:sp>
        <p:nvSpPr>
          <p:cNvPr id="8" name="TextBox Steven">
            <a:extLst>
              <a:ext uri="{FF2B5EF4-FFF2-40B4-BE49-F238E27FC236}">
                <a16:creationId xmlns:a16="http://schemas.microsoft.com/office/drawing/2014/main" id="{6FDC48F9-306B-43A1-8A09-D906CF88F532}"/>
              </a:ext>
            </a:extLst>
          </p:cNvPr>
          <p:cNvSpPr txBox="1"/>
          <p:nvPr/>
        </p:nvSpPr>
        <p:spPr>
          <a:xfrm>
            <a:off x="2807854" y="2235822"/>
            <a:ext cx="3922129" cy="1754326"/>
          </a:xfrm>
          <a:prstGeom prst="rect">
            <a:avLst/>
          </a:prstGeom>
          <a:noFill/>
        </p:spPr>
        <p:txBody>
          <a:bodyPr wrap="square" rtlCol="0">
            <a:spAutoFit/>
          </a:bodyPr>
          <a:lstStyle/>
          <a:p>
            <a:r>
              <a:rPr lang="en-US" sz="3400" b="1" dirty="0"/>
              <a:t>Speaker</a:t>
            </a:r>
          </a:p>
          <a:p>
            <a:r>
              <a:rPr lang="en-US" sz="3400" b="1" dirty="0"/>
              <a:t>Steven Beales</a:t>
            </a:r>
          </a:p>
          <a:p>
            <a:r>
              <a:rPr lang="en-US" sz="2000" i="1" dirty="0"/>
              <a:t>Senior Vice President, IT</a:t>
            </a:r>
          </a:p>
          <a:p>
            <a:r>
              <a:rPr lang="en-US" sz="2000" i="1" dirty="0"/>
              <a:t>Market Owner, Safety Solutions</a:t>
            </a:r>
          </a:p>
        </p:txBody>
      </p:sp>
      <p:pic>
        <p:nvPicPr>
          <p:cNvPr id="10" name="Picture WCG" descr="N:\Marketing\Branding\Logos\WCG_Logo\WCG_Logo.jpg">
            <a:extLst>
              <a:ext uri="{FF2B5EF4-FFF2-40B4-BE49-F238E27FC236}">
                <a16:creationId xmlns:a16="http://schemas.microsoft.com/office/drawing/2014/main" id="{AC90797C-CB32-4447-A787-AED29DE865D0}"/>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23286" y="2424863"/>
            <a:ext cx="1266825" cy="7048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Speakers">
            <a:extLst>
              <a:ext uri="{FF2B5EF4-FFF2-40B4-BE49-F238E27FC236}">
                <a16:creationId xmlns:a16="http://schemas.microsoft.com/office/drawing/2014/main" id="{F082B4E1-A0F7-4DAE-A445-1D3CA9799920}"/>
              </a:ext>
            </a:extLst>
          </p:cNvPr>
          <p:cNvSpPr>
            <a:spLocks noGrp="1"/>
          </p:cNvSpPr>
          <p:nvPr>
            <p:ph type="title"/>
          </p:nvPr>
        </p:nvSpPr>
        <p:spPr>
          <a:xfrm>
            <a:off x="421807" y="192490"/>
            <a:ext cx="11475336" cy="485774"/>
          </a:xfrm>
        </p:spPr>
        <p:txBody>
          <a:bodyPr/>
          <a:lstStyle/>
          <a:p>
            <a:br>
              <a:rPr lang="en-US" sz="3600" dirty="0"/>
            </a:br>
            <a:r>
              <a:rPr lang="en-US" sz="3600" dirty="0"/>
              <a:t>Today’s Speaker</a:t>
            </a:r>
            <a:br>
              <a:rPr lang="en-US" sz="3600" dirty="0"/>
            </a:br>
            <a:endParaRPr lang="en-US" sz="3600" dirty="0"/>
          </a:p>
        </p:txBody>
      </p:sp>
    </p:spTree>
    <p:extLst>
      <p:ext uri="{BB962C8B-B14F-4D97-AF65-F5344CB8AC3E}">
        <p14:creationId xmlns:p14="http://schemas.microsoft.com/office/powerpoint/2010/main" val="2016950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BD8C7F-877D-4F6B-B540-97375CE4BE0B}"/>
              </a:ext>
            </a:extLst>
          </p:cNvPr>
          <p:cNvSpPr>
            <a:spLocks noGrp="1"/>
          </p:cNvSpPr>
          <p:nvPr>
            <p:ph type="sldNum" sz="quarter" idx="4"/>
          </p:nvPr>
        </p:nvSpPr>
        <p:spPr/>
        <p:txBody>
          <a:bodyPr/>
          <a:lstStyle/>
          <a:p>
            <a:fld id="{ED1BCBC7-DC8A-45C6-A651-A81A33D07A31}" type="slidenum">
              <a:rPr lang="en-GB" smtClean="0"/>
              <a:pPr/>
              <a:t>3</a:t>
            </a:fld>
            <a:endParaRPr lang="en-GB" dirty="0"/>
          </a:p>
        </p:txBody>
      </p:sp>
      <p:pic>
        <p:nvPicPr>
          <p:cNvPr id="3" name="Picture 2">
            <a:extLst>
              <a:ext uri="{FF2B5EF4-FFF2-40B4-BE49-F238E27FC236}">
                <a16:creationId xmlns:a16="http://schemas.microsoft.com/office/drawing/2014/main" id="{9AF8AAF8-9C92-4D84-99C3-9ACFC91CFFFC}"/>
              </a:ext>
            </a:extLst>
          </p:cNvPr>
          <p:cNvPicPr>
            <a:picLocks noChangeAspect="1"/>
          </p:cNvPicPr>
          <p:nvPr/>
        </p:nvPicPr>
        <p:blipFill>
          <a:blip r:embed="rId3"/>
          <a:stretch>
            <a:fillRect/>
          </a:stretch>
        </p:blipFill>
        <p:spPr>
          <a:xfrm>
            <a:off x="218654" y="-79605"/>
            <a:ext cx="11662659" cy="963251"/>
          </a:xfrm>
          <a:prstGeom prst="rect">
            <a:avLst/>
          </a:prstGeom>
        </p:spPr>
      </p:pic>
      <p:sp>
        <p:nvSpPr>
          <p:cNvPr id="6" name="Rectangle The Views">
            <a:extLst>
              <a:ext uri="{FF2B5EF4-FFF2-40B4-BE49-F238E27FC236}">
                <a16:creationId xmlns:a16="http://schemas.microsoft.com/office/drawing/2014/main" id="{516C5632-EA5D-46C4-9D39-25CFB61AE21D}"/>
              </a:ext>
            </a:extLst>
          </p:cNvPr>
          <p:cNvSpPr/>
          <p:nvPr/>
        </p:nvSpPr>
        <p:spPr>
          <a:xfrm>
            <a:off x="3452648" y="1572408"/>
            <a:ext cx="7963120" cy="3416320"/>
          </a:xfrm>
          <a:prstGeom prst="rect">
            <a:avLst/>
          </a:prstGeom>
        </p:spPr>
        <p:txBody>
          <a:bodyPr wrap="square">
            <a:spAutoFit/>
          </a:bodyPr>
          <a:lstStyle/>
          <a:p>
            <a:r>
              <a:rPr lang="en-US" sz="3600" dirty="0"/>
              <a:t>The views and opinions expressed in this presentation and any related discussion(s) are solely those of the individual presenter(s) and do not express the views of and opinions of Roche or WCG.</a:t>
            </a:r>
          </a:p>
        </p:txBody>
      </p:sp>
    </p:spTree>
    <p:extLst>
      <p:ext uri="{BB962C8B-B14F-4D97-AF65-F5344CB8AC3E}">
        <p14:creationId xmlns:p14="http://schemas.microsoft.com/office/powerpoint/2010/main" val="1981698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2ACD63B-D623-41F4-A28D-9A486A39C332}"/>
              </a:ext>
            </a:extLst>
          </p:cNvPr>
          <p:cNvSpPr>
            <a:spLocks noGrp="1"/>
          </p:cNvSpPr>
          <p:nvPr>
            <p:ph type="sldNum" sz="quarter" idx="4"/>
          </p:nvPr>
        </p:nvSpPr>
        <p:spPr>
          <a:xfrm>
            <a:off x="338266" y="6356350"/>
            <a:ext cx="2743200" cy="365125"/>
          </a:xfrm>
        </p:spPr>
        <p:txBody>
          <a:bodyPr/>
          <a:lstStyle/>
          <a:p>
            <a:fld id="{ED1BCBC7-DC8A-45C6-A651-A81A33D07A31}" type="slidenum">
              <a:rPr lang="en-GB" smtClean="0"/>
              <a:pPr/>
              <a:t>4</a:t>
            </a:fld>
            <a:r>
              <a:rPr lang="en-GB" dirty="0"/>
              <a:t>        </a:t>
            </a:r>
          </a:p>
        </p:txBody>
      </p:sp>
      <p:grpSp>
        <p:nvGrpSpPr>
          <p:cNvPr id="18" name="Group Lack of Global">
            <a:extLst>
              <a:ext uri="{FF2B5EF4-FFF2-40B4-BE49-F238E27FC236}">
                <a16:creationId xmlns:a16="http://schemas.microsoft.com/office/drawing/2014/main" id="{B257E309-BE3F-4441-9F62-64FFEB5DB0B6}"/>
              </a:ext>
            </a:extLst>
          </p:cNvPr>
          <p:cNvGrpSpPr/>
          <p:nvPr/>
        </p:nvGrpSpPr>
        <p:grpSpPr>
          <a:xfrm>
            <a:off x="460387" y="980606"/>
            <a:ext cx="11405999" cy="3229768"/>
            <a:chOff x="460387" y="980606"/>
            <a:chExt cx="11405999" cy="3229768"/>
          </a:xfrm>
        </p:grpSpPr>
        <p:pic>
          <p:nvPicPr>
            <p:cNvPr id="10" name="Picture Drug">
              <a:extLst>
                <a:ext uri="{FF2B5EF4-FFF2-40B4-BE49-F238E27FC236}">
                  <a16:creationId xmlns:a16="http://schemas.microsoft.com/office/drawing/2014/main" id="{414DE30E-EA61-47FD-94AC-40D86BF00B6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403666" y="980606"/>
              <a:ext cx="4462720" cy="3133254"/>
            </a:xfrm>
            <a:prstGeom prst="rect">
              <a:avLst/>
            </a:prstGeom>
          </p:spPr>
        </p:pic>
        <p:sp>
          <p:nvSpPr>
            <p:cNvPr id="5" name="Textbox Lack of Global">
              <a:extLst>
                <a:ext uri="{FF2B5EF4-FFF2-40B4-BE49-F238E27FC236}">
                  <a16:creationId xmlns:a16="http://schemas.microsoft.com/office/drawing/2014/main" id="{FB58EC74-061E-4016-9F26-A230C7DA4FDB}"/>
                </a:ext>
              </a:extLst>
            </p:cNvPr>
            <p:cNvSpPr/>
            <p:nvPr/>
          </p:nvSpPr>
          <p:spPr>
            <a:xfrm>
              <a:off x="589456" y="2456048"/>
              <a:ext cx="6646126" cy="1754326"/>
            </a:xfrm>
            <a:prstGeom prst="rect">
              <a:avLst/>
            </a:prstGeom>
          </p:spPr>
          <p:txBody>
            <a:bodyPr wrap="square">
              <a:spAutoFit/>
            </a:bodyPr>
            <a:lstStyle/>
            <a:p>
              <a:r>
                <a:rPr lang="en-US" sz="3600" b="1" dirty="0">
                  <a:solidFill>
                    <a:schemeClr val="accent1"/>
                  </a:solidFill>
                </a:rPr>
                <a:t>Lack of Global Harmonization in Reporting Rules is Drug Safety’s No. 1 Challenge *</a:t>
              </a:r>
            </a:p>
          </p:txBody>
        </p:sp>
        <p:pic>
          <p:nvPicPr>
            <p:cNvPr id="8" name="Picture One Size">
              <a:extLst>
                <a:ext uri="{FF2B5EF4-FFF2-40B4-BE49-F238E27FC236}">
                  <a16:creationId xmlns:a16="http://schemas.microsoft.com/office/drawing/2014/main" id="{079F94B2-BED4-4497-91B7-AE53038D3B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387" y="983298"/>
              <a:ext cx="3028950" cy="1514475"/>
            </a:xfrm>
            <a:prstGeom prst="rect">
              <a:avLst/>
            </a:prstGeom>
          </p:spPr>
        </p:pic>
      </p:grpSp>
      <p:sp>
        <p:nvSpPr>
          <p:cNvPr id="4" name="Rectangle Title">
            <a:extLst>
              <a:ext uri="{FF2B5EF4-FFF2-40B4-BE49-F238E27FC236}">
                <a16:creationId xmlns:a16="http://schemas.microsoft.com/office/drawing/2014/main" id="{42DF776E-FA6F-47FF-99B9-4641C8125C4C}"/>
              </a:ext>
            </a:extLst>
          </p:cNvPr>
          <p:cNvSpPr/>
          <p:nvPr/>
        </p:nvSpPr>
        <p:spPr>
          <a:xfrm>
            <a:off x="460386" y="59622"/>
            <a:ext cx="10155061" cy="830997"/>
          </a:xfrm>
          <a:prstGeom prst="rect">
            <a:avLst/>
          </a:prstGeom>
        </p:spPr>
        <p:txBody>
          <a:bodyPr wrap="square">
            <a:spAutoFit/>
          </a:bodyPr>
          <a:lstStyle/>
          <a:p>
            <a:r>
              <a:rPr lang="en" sz="4800" b="1" kern="0" dirty="0">
                <a:solidFill>
                  <a:srgbClr val="026CB6"/>
                </a:solidFill>
                <a:cs typeface="Arial"/>
                <a:sym typeface="Arial"/>
                <a:rtl val="0"/>
              </a:rPr>
              <a:t>What are we going to learn </a:t>
            </a:r>
            <a:r>
              <a:rPr lang="en-US" sz="4800" b="1" kern="0" dirty="0">
                <a:solidFill>
                  <a:srgbClr val="026CB6"/>
                </a:solidFill>
                <a:cs typeface="Arial"/>
                <a:sym typeface="Arial"/>
                <a:rtl val="0"/>
              </a:rPr>
              <a:t>today</a:t>
            </a:r>
            <a:r>
              <a:rPr lang="en" sz="4800" b="1" kern="0" dirty="0">
                <a:solidFill>
                  <a:srgbClr val="026CB6"/>
                </a:solidFill>
                <a:cs typeface="Arial"/>
                <a:sym typeface="Arial"/>
                <a:rtl val="0"/>
              </a:rPr>
              <a:t>? </a:t>
            </a:r>
            <a:endParaRPr lang="en-US" dirty="0"/>
          </a:p>
        </p:txBody>
      </p:sp>
      <p:grpSp>
        <p:nvGrpSpPr>
          <p:cNvPr id="21" name="Group Solution">
            <a:extLst>
              <a:ext uri="{FF2B5EF4-FFF2-40B4-BE49-F238E27FC236}">
                <a16:creationId xmlns:a16="http://schemas.microsoft.com/office/drawing/2014/main" id="{2605A77C-E212-42A9-9987-1B06B81D6616}"/>
              </a:ext>
            </a:extLst>
          </p:cNvPr>
          <p:cNvGrpSpPr/>
          <p:nvPr/>
        </p:nvGrpSpPr>
        <p:grpSpPr>
          <a:xfrm>
            <a:off x="420005" y="4113860"/>
            <a:ext cx="11433729" cy="3409950"/>
            <a:chOff x="506227" y="4597849"/>
            <a:chExt cx="11433729" cy="3409950"/>
          </a:xfrm>
        </p:grpSpPr>
        <p:sp>
          <p:nvSpPr>
            <p:cNvPr id="20" name="Rectangle 97%">
              <a:extLst>
                <a:ext uri="{FF2B5EF4-FFF2-40B4-BE49-F238E27FC236}">
                  <a16:creationId xmlns:a16="http://schemas.microsoft.com/office/drawing/2014/main" id="{0ADE148C-1800-4CDF-A53D-9FCB0F590D94}"/>
                </a:ext>
              </a:extLst>
            </p:cNvPr>
            <p:cNvSpPr txBox="1"/>
            <p:nvPr/>
          </p:nvSpPr>
          <p:spPr>
            <a:xfrm>
              <a:off x="551793" y="6171684"/>
              <a:ext cx="7546427" cy="369332"/>
            </a:xfrm>
            <a:prstGeom prst="rect">
              <a:avLst/>
            </a:prstGeom>
            <a:noFill/>
          </p:spPr>
          <p:txBody>
            <a:bodyPr wrap="square" rtlCol="0">
              <a:spAutoFit/>
            </a:bodyPr>
            <a:lstStyle/>
            <a:p>
              <a:r>
                <a:rPr lang="en-US" b="1" dirty="0">
                  <a:solidFill>
                    <a:schemeClr val="accent1"/>
                  </a:solidFill>
                </a:rPr>
                <a:t>+ 97% solved based on individual Site and IEC rule exceptions </a:t>
              </a:r>
            </a:p>
          </p:txBody>
        </p:sp>
        <p:pic>
          <p:nvPicPr>
            <p:cNvPr id="14" name="Picture Solution">
              <a:extLst>
                <a:ext uri="{FF2B5EF4-FFF2-40B4-BE49-F238E27FC236}">
                  <a16:creationId xmlns:a16="http://schemas.microsoft.com/office/drawing/2014/main" id="{B9FA6EF5-22C4-470B-9553-E479B4BC2E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5106" y="4597849"/>
              <a:ext cx="4514850" cy="3409950"/>
            </a:xfrm>
            <a:prstGeom prst="rect">
              <a:avLst/>
            </a:prstGeom>
          </p:spPr>
        </p:pic>
        <p:sp>
          <p:nvSpPr>
            <p:cNvPr id="13" name="Rectangle We don't solve">
              <a:extLst>
                <a:ext uri="{FF2B5EF4-FFF2-40B4-BE49-F238E27FC236}">
                  <a16:creationId xmlns:a16="http://schemas.microsoft.com/office/drawing/2014/main" id="{98FAE2F8-8CC3-4A46-B440-74F7A3F58135}"/>
                </a:ext>
              </a:extLst>
            </p:cNvPr>
            <p:cNvSpPr/>
            <p:nvPr/>
          </p:nvSpPr>
          <p:spPr>
            <a:xfrm>
              <a:off x="506227" y="5303450"/>
              <a:ext cx="8953083" cy="646331"/>
            </a:xfrm>
            <a:prstGeom prst="rect">
              <a:avLst/>
            </a:prstGeom>
          </p:spPr>
          <p:txBody>
            <a:bodyPr wrap="square">
              <a:spAutoFit/>
            </a:bodyPr>
            <a:lstStyle/>
            <a:p>
              <a:r>
                <a:rPr lang="en-US" sz="3600" b="1" dirty="0">
                  <a:solidFill>
                    <a:schemeClr val="accent1"/>
                  </a:solidFill>
                </a:rPr>
                <a:t> Roche has solved it </a:t>
              </a:r>
              <a:r>
                <a:rPr lang="en-US" sz="3600" b="1" baseline="30000" dirty="0">
                  <a:solidFill>
                    <a:schemeClr val="accent1"/>
                  </a:solidFill>
                </a:rPr>
                <a:t>+</a:t>
              </a:r>
            </a:p>
          </p:txBody>
        </p:sp>
      </p:grpSp>
      <p:sp>
        <p:nvSpPr>
          <p:cNvPr id="12" name="Rectangle 97%">
            <a:extLst>
              <a:ext uri="{FF2B5EF4-FFF2-40B4-BE49-F238E27FC236}">
                <a16:creationId xmlns:a16="http://schemas.microsoft.com/office/drawing/2014/main" id="{D66F20EB-D8EA-4B0F-81E2-F5B5FC7EAC4F}"/>
              </a:ext>
            </a:extLst>
          </p:cNvPr>
          <p:cNvSpPr txBox="1"/>
          <p:nvPr/>
        </p:nvSpPr>
        <p:spPr>
          <a:xfrm>
            <a:off x="452919" y="6049956"/>
            <a:ext cx="7546427" cy="369332"/>
          </a:xfrm>
          <a:prstGeom prst="rect">
            <a:avLst/>
          </a:prstGeom>
          <a:noFill/>
        </p:spPr>
        <p:txBody>
          <a:bodyPr wrap="square" rtlCol="0">
            <a:spAutoFit/>
          </a:bodyPr>
          <a:lstStyle/>
          <a:p>
            <a:r>
              <a:rPr lang="en-US" b="1" dirty="0">
                <a:solidFill>
                  <a:schemeClr val="accent1"/>
                </a:solidFill>
              </a:rPr>
              <a:t>* Clinical Trials 2017, Vol 14</a:t>
            </a:r>
          </a:p>
        </p:txBody>
      </p:sp>
    </p:spTree>
    <p:extLst>
      <p:ext uri="{BB962C8B-B14F-4D97-AF65-F5344CB8AC3E}">
        <p14:creationId xmlns:p14="http://schemas.microsoft.com/office/powerpoint/2010/main" val="66765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14%">
            <a:extLst>
              <a:ext uri="{FF2B5EF4-FFF2-40B4-BE49-F238E27FC236}">
                <a16:creationId xmlns:a16="http://schemas.microsoft.com/office/drawing/2014/main" id="{1A3A1505-4DE2-413F-99E0-D1A4536BA8D7}"/>
              </a:ext>
            </a:extLst>
          </p:cNvPr>
          <p:cNvGrpSpPr/>
          <p:nvPr/>
        </p:nvGrpSpPr>
        <p:grpSpPr>
          <a:xfrm>
            <a:off x="5626388" y="2728984"/>
            <a:ext cx="5714446" cy="1663159"/>
            <a:chOff x="208348" y="-83502"/>
            <a:chExt cx="2545958" cy="1181217"/>
          </a:xfrm>
        </p:grpSpPr>
        <p:sp>
          <p:nvSpPr>
            <p:cNvPr id="30" name="Rectangle: Rounded Corners 29">
              <a:extLst>
                <a:ext uri="{FF2B5EF4-FFF2-40B4-BE49-F238E27FC236}">
                  <a16:creationId xmlns:a16="http://schemas.microsoft.com/office/drawing/2014/main" id="{B2EA379F-3C61-47E5-B2D7-8565C1FE76BA}"/>
                </a:ext>
              </a:extLst>
            </p:cNvPr>
            <p:cNvSpPr/>
            <p:nvPr/>
          </p:nvSpPr>
          <p:spPr>
            <a:xfrm>
              <a:off x="208348" y="-83502"/>
              <a:ext cx="2545958" cy="118121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Rectangle: Rounded Corners 4">
              <a:extLst>
                <a:ext uri="{FF2B5EF4-FFF2-40B4-BE49-F238E27FC236}">
                  <a16:creationId xmlns:a16="http://schemas.microsoft.com/office/drawing/2014/main" id="{42B3F11D-C74A-43B5-AD99-DA6EC7E11256}"/>
                </a:ext>
              </a:extLst>
            </p:cNvPr>
            <p:cNvSpPr txBox="1"/>
            <p:nvPr/>
          </p:nvSpPr>
          <p:spPr>
            <a:xfrm>
              <a:off x="266010" y="21917"/>
              <a:ext cx="2430634" cy="10658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3400" dirty="0"/>
                <a:t>14% SUSARs met criteria FDA Study Audit</a:t>
              </a:r>
              <a:endParaRPr lang="en-US" sz="3400" kern="1200" dirty="0"/>
            </a:p>
          </p:txBody>
        </p:sp>
      </p:grpSp>
      <p:grpSp>
        <p:nvGrpSpPr>
          <p:cNvPr id="5" name="Group Cost">
            <a:extLst>
              <a:ext uri="{FF2B5EF4-FFF2-40B4-BE49-F238E27FC236}">
                <a16:creationId xmlns:a16="http://schemas.microsoft.com/office/drawing/2014/main" id="{F28B655A-4C68-419D-B537-BA6B84F86797}"/>
              </a:ext>
            </a:extLst>
          </p:cNvPr>
          <p:cNvGrpSpPr/>
          <p:nvPr/>
        </p:nvGrpSpPr>
        <p:grpSpPr>
          <a:xfrm>
            <a:off x="5608468" y="4800682"/>
            <a:ext cx="6154793" cy="1181217"/>
            <a:chOff x="5608468" y="4800682"/>
            <a:chExt cx="6154793" cy="1181217"/>
          </a:xfrm>
        </p:grpSpPr>
        <p:sp>
          <p:nvSpPr>
            <p:cNvPr id="8" name="Rectangle: Cost Back">
              <a:extLst>
                <a:ext uri="{FF2B5EF4-FFF2-40B4-BE49-F238E27FC236}">
                  <a16:creationId xmlns:a16="http://schemas.microsoft.com/office/drawing/2014/main" id="{FF777B92-C80F-42FA-AD16-2EF7F69B3BE9}"/>
                </a:ext>
              </a:extLst>
            </p:cNvPr>
            <p:cNvSpPr/>
            <p:nvPr/>
          </p:nvSpPr>
          <p:spPr>
            <a:xfrm>
              <a:off x="5608468" y="4800682"/>
              <a:ext cx="6154793" cy="118121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angle: Cost Front">
              <a:extLst>
                <a:ext uri="{FF2B5EF4-FFF2-40B4-BE49-F238E27FC236}">
                  <a16:creationId xmlns:a16="http://schemas.microsoft.com/office/drawing/2014/main" id="{DB3FD70C-8F1C-4513-8A38-254D081F8AD8}"/>
                </a:ext>
              </a:extLst>
            </p:cNvPr>
            <p:cNvSpPr txBox="1"/>
            <p:nvPr/>
          </p:nvSpPr>
          <p:spPr>
            <a:xfrm>
              <a:off x="5608468" y="4942424"/>
              <a:ext cx="6154793" cy="8898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3400" dirty="0"/>
                <a:t>Increases cost</a:t>
              </a:r>
              <a:endParaRPr lang="en-US" sz="3400" kern="1200" dirty="0"/>
            </a:p>
          </p:txBody>
        </p:sp>
        <p:sp>
          <p:nvSpPr>
            <p:cNvPr id="23" name="Oval Cost">
              <a:extLst>
                <a:ext uri="{FF2B5EF4-FFF2-40B4-BE49-F238E27FC236}">
                  <a16:creationId xmlns:a16="http://schemas.microsoft.com/office/drawing/2014/main" id="{9683D5A9-EEB0-4E96-9E2B-BFBEC93FC731}"/>
                </a:ext>
              </a:extLst>
            </p:cNvPr>
            <p:cNvSpPr/>
            <p:nvPr/>
          </p:nvSpPr>
          <p:spPr>
            <a:xfrm>
              <a:off x="5724122" y="5049090"/>
              <a:ext cx="648785" cy="64878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6" name="Multiplication Sign Cost">
              <a:extLst>
                <a:ext uri="{FF2B5EF4-FFF2-40B4-BE49-F238E27FC236}">
                  <a16:creationId xmlns:a16="http://schemas.microsoft.com/office/drawing/2014/main" id="{83042A56-7EE2-4464-9E47-BFAFA45CA692}"/>
                </a:ext>
              </a:extLst>
            </p:cNvPr>
            <p:cNvSpPr/>
            <p:nvPr/>
          </p:nvSpPr>
          <p:spPr>
            <a:xfrm>
              <a:off x="5651064" y="4911380"/>
              <a:ext cx="804333" cy="930918"/>
            </a:xfrm>
            <a:prstGeom prst="mathMultiply">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grpSp>
      <p:sp>
        <p:nvSpPr>
          <p:cNvPr id="3" name="Slide Number Placeholder 2">
            <a:extLst>
              <a:ext uri="{FF2B5EF4-FFF2-40B4-BE49-F238E27FC236}">
                <a16:creationId xmlns:a16="http://schemas.microsoft.com/office/drawing/2014/main" id="{6587B58A-AB1D-4D5A-A4A3-56E7EC9F9360}"/>
              </a:ext>
            </a:extLst>
          </p:cNvPr>
          <p:cNvSpPr>
            <a:spLocks noGrp="1"/>
          </p:cNvSpPr>
          <p:nvPr>
            <p:ph type="sldNum" sz="quarter" idx="4"/>
          </p:nvPr>
        </p:nvSpPr>
        <p:spPr/>
        <p:txBody>
          <a:bodyPr/>
          <a:lstStyle/>
          <a:p>
            <a:fld id="{ED1BCBC7-DC8A-45C6-A651-A81A33D07A31}" type="slidenum">
              <a:rPr lang="en-GB" smtClean="0"/>
              <a:pPr/>
              <a:t>5</a:t>
            </a:fld>
            <a:endParaRPr lang="en-GB" dirty="0"/>
          </a:p>
        </p:txBody>
      </p:sp>
      <p:pic>
        <p:nvPicPr>
          <p:cNvPr id="2050" name="Picture Cash" descr="Image result for 64 million dollar question">
            <a:extLst>
              <a:ext uri="{FF2B5EF4-FFF2-40B4-BE49-F238E27FC236}">
                <a16:creationId xmlns:a16="http://schemas.microsoft.com/office/drawing/2014/main" id="{72EEBA66-4101-4A02-B454-48C3704B0E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758195"/>
            <a:ext cx="3810000" cy="16287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Site">
            <a:extLst>
              <a:ext uri="{FF2B5EF4-FFF2-40B4-BE49-F238E27FC236}">
                <a16:creationId xmlns:a16="http://schemas.microsoft.com/office/drawing/2014/main" id="{6B28D7F4-2BAB-463B-9FED-E2093348FF56}"/>
              </a:ext>
            </a:extLst>
          </p:cNvPr>
          <p:cNvGrpSpPr/>
          <p:nvPr/>
        </p:nvGrpSpPr>
        <p:grpSpPr>
          <a:xfrm>
            <a:off x="5608468" y="1206666"/>
            <a:ext cx="6154793" cy="1174876"/>
            <a:chOff x="5608468" y="1206666"/>
            <a:chExt cx="6154793" cy="1174876"/>
          </a:xfrm>
        </p:grpSpPr>
        <p:sp>
          <p:nvSpPr>
            <p:cNvPr id="16" name="Rectangle: Patient Back">
              <a:extLst>
                <a:ext uri="{FF2B5EF4-FFF2-40B4-BE49-F238E27FC236}">
                  <a16:creationId xmlns:a16="http://schemas.microsoft.com/office/drawing/2014/main" id="{EA967D2C-DA7C-446B-A1EE-1A1EAB5FFAAF}"/>
                </a:ext>
              </a:extLst>
            </p:cNvPr>
            <p:cNvSpPr/>
            <p:nvPr/>
          </p:nvSpPr>
          <p:spPr>
            <a:xfrm>
              <a:off x="5608468" y="1206666"/>
              <a:ext cx="6154793" cy="117487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Rectangle Patient Front">
              <a:extLst>
                <a:ext uri="{FF2B5EF4-FFF2-40B4-BE49-F238E27FC236}">
                  <a16:creationId xmlns:a16="http://schemas.microsoft.com/office/drawing/2014/main" id="{7D619479-E012-4A3F-BD61-031B974DC884}"/>
                </a:ext>
              </a:extLst>
            </p:cNvPr>
            <p:cNvSpPr txBox="1"/>
            <p:nvPr/>
          </p:nvSpPr>
          <p:spPr>
            <a:xfrm>
              <a:off x="5637510" y="1264293"/>
              <a:ext cx="6125751" cy="10425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3400" dirty="0"/>
                <a:t>Increases site burden</a:t>
              </a:r>
              <a:endParaRPr lang="en-US" sz="3400" kern="1200" dirty="0"/>
            </a:p>
          </p:txBody>
        </p:sp>
        <p:sp>
          <p:nvSpPr>
            <p:cNvPr id="14" name="Oval Patient">
              <a:extLst>
                <a:ext uri="{FF2B5EF4-FFF2-40B4-BE49-F238E27FC236}">
                  <a16:creationId xmlns:a16="http://schemas.microsoft.com/office/drawing/2014/main" id="{B2A194DC-95B4-4D52-A7E5-BF48444C713A}"/>
                </a:ext>
              </a:extLst>
            </p:cNvPr>
            <p:cNvSpPr/>
            <p:nvPr/>
          </p:nvSpPr>
          <p:spPr>
            <a:xfrm>
              <a:off x="5747865" y="1436095"/>
              <a:ext cx="648785" cy="64878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1" name="Multiplication Sign Patient">
              <a:extLst>
                <a:ext uri="{FF2B5EF4-FFF2-40B4-BE49-F238E27FC236}">
                  <a16:creationId xmlns:a16="http://schemas.microsoft.com/office/drawing/2014/main" id="{89B38D1F-E6F8-4EAB-87D5-7D2357EAE059}"/>
                </a:ext>
              </a:extLst>
            </p:cNvPr>
            <p:cNvSpPr/>
            <p:nvPr/>
          </p:nvSpPr>
          <p:spPr>
            <a:xfrm>
              <a:off x="5670090" y="1303177"/>
              <a:ext cx="804333" cy="930918"/>
            </a:xfrm>
            <a:prstGeom prst="mathMultiply">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grpSp>
      <p:pic>
        <p:nvPicPr>
          <p:cNvPr id="13" name="Picture Risk">
            <a:extLst>
              <a:ext uri="{FF2B5EF4-FFF2-40B4-BE49-F238E27FC236}">
                <a16:creationId xmlns:a16="http://schemas.microsoft.com/office/drawing/2014/main" id="{CD31D8F2-F6D7-4F17-BFFA-73068C3F5333}"/>
              </a:ext>
            </a:extLst>
          </p:cNvPr>
          <p:cNvPicPr>
            <a:picLocks noChangeAspect="1"/>
          </p:cNvPicPr>
          <p:nvPr/>
        </p:nvPicPr>
        <p:blipFill>
          <a:blip r:embed="rId4"/>
          <a:stretch>
            <a:fillRect/>
          </a:stretch>
        </p:blipFill>
        <p:spPr>
          <a:xfrm>
            <a:off x="126925" y="901940"/>
            <a:ext cx="5079365" cy="3809524"/>
          </a:xfrm>
          <a:prstGeom prst="rect">
            <a:avLst/>
          </a:prstGeom>
        </p:spPr>
      </p:pic>
      <p:sp>
        <p:nvSpPr>
          <p:cNvPr id="4" name="Rectangle Title">
            <a:extLst>
              <a:ext uri="{FF2B5EF4-FFF2-40B4-BE49-F238E27FC236}">
                <a16:creationId xmlns:a16="http://schemas.microsoft.com/office/drawing/2014/main" id="{970FEEA7-6237-4A31-8624-701123753BBF}"/>
              </a:ext>
            </a:extLst>
          </p:cNvPr>
          <p:cNvSpPr/>
          <p:nvPr/>
        </p:nvSpPr>
        <p:spPr>
          <a:xfrm>
            <a:off x="443738" y="16192"/>
            <a:ext cx="11686653" cy="830997"/>
          </a:xfrm>
          <a:prstGeom prst="rect">
            <a:avLst/>
          </a:prstGeom>
        </p:spPr>
        <p:txBody>
          <a:bodyPr wrap="square">
            <a:spAutoFit/>
          </a:bodyPr>
          <a:lstStyle/>
          <a:p>
            <a:r>
              <a:rPr lang="en-US" sz="4800" b="1" dirty="0">
                <a:solidFill>
                  <a:srgbClr val="026CB6"/>
                </a:solidFill>
                <a:latin typeface="Arial" panose="020B0604020202020204" pitchFamily="34" charset="0"/>
              </a:rPr>
              <a:t>Why is it important to learn this now?</a:t>
            </a:r>
            <a:endParaRPr lang="en-US" dirty="0"/>
          </a:p>
        </p:txBody>
      </p:sp>
      <p:grpSp>
        <p:nvGrpSpPr>
          <p:cNvPr id="32" name="Group $2m">
            <a:extLst>
              <a:ext uri="{FF2B5EF4-FFF2-40B4-BE49-F238E27FC236}">
                <a16:creationId xmlns:a16="http://schemas.microsoft.com/office/drawing/2014/main" id="{452DFA4E-260B-4AC4-A31E-F8381B2C9EFA}"/>
              </a:ext>
            </a:extLst>
          </p:cNvPr>
          <p:cNvGrpSpPr/>
          <p:nvPr/>
        </p:nvGrpSpPr>
        <p:grpSpPr>
          <a:xfrm>
            <a:off x="5827656" y="2871245"/>
            <a:ext cx="5495258" cy="1662640"/>
            <a:chOff x="225674" y="-90702"/>
            <a:chExt cx="2545958" cy="1180846"/>
          </a:xfrm>
        </p:grpSpPr>
        <p:sp>
          <p:nvSpPr>
            <p:cNvPr id="33" name="Rectangle: Rounded Corners 32">
              <a:extLst>
                <a:ext uri="{FF2B5EF4-FFF2-40B4-BE49-F238E27FC236}">
                  <a16:creationId xmlns:a16="http://schemas.microsoft.com/office/drawing/2014/main" id="{9D06DFBD-E32D-45F7-A76A-E3D2A67D13AB}"/>
                </a:ext>
              </a:extLst>
            </p:cNvPr>
            <p:cNvSpPr/>
            <p:nvPr/>
          </p:nvSpPr>
          <p:spPr>
            <a:xfrm>
              <a:off x="225674" y="-90702"/>
              <a:ext cx="2545958" cy="118084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Rectangle: Rounded Corners 4">
              <a:extLst>
                <a:ext uri="{FF2B5EF4-FFF2-40B4-BE49-F238E27FC236}">
                  <a16:creationId xmlns:a16="http://schemas.microsoft.com/office/drawing/2014/main" id="{7D087EDC-D39E-4F3B-8917-A007E8117F00}"/>
                </a:ext>
              </a:extLst>
            </p:cNvPr>
            <p:cNvSpPr txBox="1"/>
            <p:nvPr/>
          </p:nvSpPr>
          <p:spPr>
            <a:xfrm>
              <a:off x="266010" y="60118"/>
              <a:ext cx="2465286" cy="9108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3400" kern="1200" dirty="0"/>
                <a:t>$2m for Safety Reporting</a:t>
              </a:r>
            </a:p>
            <a:p>
              <a:pPr marL="0" lvl="0" indent="0" algn="ctr" defTabSz="1066800">
                <a:lnSpc>
                  <a:spcPct val="90000"/>
                </a:lnSpc>
                <a:spcBef>
                  <a:spcPct val="0"/>
                </a:spcBef>
                <a:spcAft>
                  <a:spcPct val="35000"/>
                </a:spcAft>
                <a:buNone/>
              </a:pPr>
              <a:r>
                <a:rPr lang="en-US" sz="3400" dirty="0"/>
                <a:t>1 </a:t>
              </a:r>
              <a:r>
                <a:rPr lang="en-US" sz="3400" kern="1200" dirty="0"/>
                <a:t>Roche Study </a:t>
              </a:r>
            </a:p>
          </p:txBody>
        </p:sp>
      </p:grpSp>
      <p:grpSp>
        <p:nvGrpSpPr>
          <p:cNvPr id="24" name="Group 2 hours">
            <a:extLst>
              <a:ext uri="{FF2B5EF4-FFF2-40B4-BE49-F238E27FC236}">
                <a16:creationId xmlns:a16="http://schemas.microsoft.com/office/drawing/2014/main" id="{D65A61CC-AE9E-44D4-803B-9C03C3E5777B}"/>
              </a:ext>
            </a:extLst>
          </p:cNvPr>
          <p:cNvGrpSpPr/>
          <p:nvPr/>
        </p:nvGrpSpPr>
        <p:grpSpPr>
          <a:xfrm>
            <a:off x="5608468" y="2796196"/>
            <a:ext cx="5714446" cy="1663161"/>
            <a:chOff x="208348" y="2455"/>
            <a:chExt cx="2545958" cy="1181217"/>
          </a:xfrm>
        </p:grpSpPr>
        <p:sp>
          <p:nvSpPr>
            <p:cNvPr id="27" name="Rectangle: Rounded Corners 26">
              <a:extLst>
                <a:ext uri="{FF2B5EF4-FFF2-40B4-BE49-F238E27FC236}">
                  <a16:creationId xmlns:a16="http://schemas.microsoft.com/office/drawing/2014/main" id="{6C9345AA-79E9-4B78-9A6F-AA2AACB0F085}"/>
                </a:ext>
              </a:extLst>
            </p:cNvPr>
            <p:cNvSpPr/>
            <p:nvPr/>
          </p:nvSpPr>
          <p:spPr>
            <a:xfrm>
              <a:off x="208348" y="2455"/>
              <a:ext cx="2545958" cy="118121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ectangle: Rounded Corners 4">
              <a:extLst>
                <a:ext uri="{FF2B5EF4-FFF2-40B4-BE49-F238E27FC236}">
                  <a16:creationId xmlns:a16="http://schemas.microsoft.com/office/drawing/2014/main" id="{CAAB8F8C-0126-43D6-A178-6509ECDAED6F}"/>
                </a:ext>
              </a:extLst>
            </p:cNvPr>
            <p:cNvSpPr txBox="1"/>
            <p:nvPr/>
          </p:nvSpPr>
          <p:spPr>
            <a:xfrm>
              <a:off x="266010" y="60118"/>
              <a:ext cx="2440301" cy="10658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3400" kern="1200" dirty="0"/>
                <a:t>80% Sites receive &gt; 20 Safety Reports per Month</a:t>
              </a:r>
            </a:p>
          </p:txBody>
        </p:sp>
      </p:grpSp>
      <p:grpSp>
        <p:nvGrpSpPr>
          <p:cNvPr id="10" name="Group Compliance">
            <a:extLst>
              <a:ext uri="{FF2B5EF4-FFF2-40B4-BE49-F238E27FC236}">
                <a16:creationId xmlns:a16="http://schemas.microsoft.com/office/drawing/2014/main" id="{36B82492-B4C5-47F5-99ED-E0FDC67E27B9}"/>
              </a:ext>
            </a:extLst>
          </p:cNvPr>
          <p:cNvGrpSpPr/>
          <p:nvPr/>
        </p:nvGrpSpPr>
        <p:grpSpPr>
          <a:xfrm>
            <a:off x="5608468" y="3021468"/>
            <a:ext cx="6154793" cy="1181217"/>
            <a:chOff x="5608468" y="3001296"/>
            <a:chExt cx="6154793" cy="1181217"/>
          </a:xfrm>
        </p:grpSpPr>
        <p:sp>
          <p:nvSpPr>
            <p:cNvPr id="19" name="Rectangle: Compliance Back">
              <a:extLst>
                <a:ext uri="{FF2B5EF4-FFF2-40B4-BE49-F238E27FC236}">
                  <a16:creationId xmlns:a16="http://schemas.microsoft.com/office/drawing/2014/main" id="{6B502366-C960-45F4-A34F-5BAC075BE12E}"/>
                </a:ext>
              </a:extLst>
            </p:cNvPr>
            <p:cNvSpPr/>
            <p:nvPr/>
          </p:nvSpPr>
          <p:spPr>
            <a:xfrm>
              <a:off x="5608468" y="3001296"/>
              <a:ext cx="6154793" cy="118121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Oval Compliance">
              <a:extLst>
                <a:ext uri="{FF2B5EF4-FFF2-40B4-BE49-F238E27FC236}">
                  <a16:creationId xmlns:a16="http://schemas.microsoft.com/office/drawing/2014/main" id="{D7327425-87CC-4961-B174-A73C13FBB52B}"/>
                </a:ext>
              </a:extLst>
            </p:cNvPr>
            <p:cNvSpPr/>
            <p:nvPr/>
          </p:nvSpPr>
          <p:spPr>
            <a:xfrm>
              <a:off x="5724122" y="3253584"/>
              <a:ext cx="648785" cy="64878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5" name="Multiplication Sign Compliance">
              <a:extLst>
                <a:ext uri="{FF2B5EF4-FFF2-40B4-BE49-F238E27FC236}">
                  <a16:creationId xmlns:a16="http://schemas.microsoft.com/office/drawing/2014/main" id="{D68FD35B-4561-4733-937B-DB90C17ED756}"/>
                </a:ext>
              </a:extLst>
            </p:cNvPr>
            <p:cNvSpPr/>
            <p:nvPr/>
          </p:nvSpPr>
          <p:spPr>
            <a:xfrm>
              <a:off x="5646347" y="3123027"/>
              <a:ext cx="804333" cy="930918"/>
            </a:xfrm>
            <a:prstGeom prst="mathMultiply">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Rectangle: Compliance Front">
              <a:extLst>
                <a:ext uri="{FF2B5EF4-FFF2-40B4-BE49-F238E27FC236}">
                  <a16:creationId xmlns:a16="http://schemas.microsoft.com/office/drawing/2014/main" id="{A2FE6346-34E9-4972-92FA-EE148549C952}"/>
                </a:ext>
              </a:extLst>
            </p:cNvPr>
            <p:cNvSpPr txBox="1"/>
            <p:nvPr/>
          </p:nvSpPr>
          <p:spPr>
            <a:xfrm>
              <a:off x="5637509" y="3049458"/>
              <a:ext cx="6125751" cy="10726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3400" dirty="0"/>
                <a:t>     Increases compliance risk</a:t>
              </a:r>
              <a:endParaRPr lang="en-US" sz="3400" kern="1200" dirty="0"/>
            </a:p>
          </p:txBody>
        </p:sp>
      </p:grpSp>
    </p:spTree>
    <p:extLst>
      <p:ext uri="{BB962C8B-B14F-4D97-AF65-F5344CB8AC3E}">
        <p14:creationId xmlns:p14="http://schemas.microsoft.com/office/powerpoint/2010/main" val="173652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BD8C7F-877D-4F6B-B540-97375CE4BE0B}"/>
              </a:ext>
            </a:extLst>
          </p:cNvPr>
          <p:cNvSpPr>
            <a:spLocks noGrp="1"/>
          </p:cNvSpPr>
          <p:nvPr>
            <p:ph type="sldNum" sz="quarter" idx="4"/>
          </p:nvPr>
        </p:nvSpPr>
        <p:spPr/>
        <p:txBody>
          <a:bodyPr/>
          <a:lstStyle/>
          <a:p>
            <a:fld id="{ED1BCBC7-DC8A-45C6-A651-A81A33D07A31}" type="slidenum">
              <a:rPr lang="en-GB" smtClean="0"/>
              <a:pPr/>
              <a:t>6</a:t>
            </a:fld>
            <a:endParaRPr lang="en-GB" dirty="0"/>
          </a:p>
        </p:txBody>
      </p:sp>
      <p:sp>
        <p:nvSpPr>
          <p:cNvPr id="4" name="Rectangle Roche">
            <a:extLst>
              <a:ext uri="{FF2B5EF4-FFF2-40B4-BE49-F238E27FC236}">
                <a16:creationId xmlns:a16="http://schemas.microsoft.com/office/drawing/2014/main" id="{8BCBF6CA-8CB6-4824-8371-D9FDEC6F6A74}"/>
              </a:ext>
            </a:extLst>
          </p:cNvPr>
          <p:cNvSpPr/>
          <p:nvPr/>
        </p:nvSpPr>
        <p:spPr>
          <a:xfrm>
            <a:off x="3225048" y="957771"/>
            <a:ext cx="9196541" cy="2308324"/>
          </a:xfrm>
          <a:prstGeom prst="rect">
            <a:avLst/>
          </a:prstGeom>
        </p:spPr>
        <p:txBody>
          <a:bodyPr wrap="square">
            <a:spAutoFit/>
          </a:bodyPr>
          <a:lstStyle/>
          <a:p>
            <a:pPr lvl="0"/>
            <a:r>
              <a:rPr lang="en-US" sz="4800" b="1" kern="0" dirty="0">
                <a:solidFill>
                  <a:srgbClr val="026CB6"/>
                </a:solidFill>
                <a:cs typeface="Arial"/>
                <a:sym typeface="Arial"/>
                <a:rtl val="0"/>
              </a:rPr>
              <a:t>Have worked with Roche for 9 years building solutions to this Global problem</a:t>
            </a:r>
            <a:endParaRPr lang="en-US" dirty="0">
              <a:solidFill>
                <a:srgbClr val="026CB6"/>
              </a:solidFill>
            </a:endParaRPr>
          </a:p>
        </p:txBody>
      </p:sp>
      <p:sp>
        <p:nvSpPr>
          <p:cNvPr id="6" name="Rectangle March">
            <a:extLst>
              <a:ext uri="{FF2B5EF4-FFF2-40B4-BE49-F238E27FC236}">
                <a16:creationId xmlns:a16="http://schemas.microsoft.com/office/drawing/2014/main" id="{4DDC8650-FFC0-46C6-A97A-5840B90D3B38}"/>
              </a:ext>
            </a:extLst>
          </p:cNvPr>
          <p:cNvSpPr/>
          <p:nvPr/>
        </p:nvSpPr>
        <p:spPr>
          <a:xfrm>
            <a:off x="3230304" y="3902746"/>
            <a:ext cx="8746234" cy="2308324"/>
          </a:xfrm>
          <a:prstGeom prst="rect">
            <a:avLst/>
          </a:prstGeom>
        </p:spPr>
        <p:txBody>
          <a:bodyPr wrap="square">
            <a:spAutoFit/>
          </a:bodyPr>
          <a:lstStyle/>
          <a:p>
            <a:r>
              <a:rPr lang="en-US" sz="4800" b="1" kern="0" dirty="0">
                <a:solidFill>
                  <a:schemeClr val="accent1"/>
                </a:solidFill>
                <a:cs typeface="Arial"/>
                <a:sym typeface="Arial"/>
                <a:rtl val="0"/>
              </a:rPr>
              <a:t>In March 2017, we launched </a:t>
            </a:r>
          </a:p>
          <a:p>
            <a:r>
              <a:rPr lang="en-US" sz="4800" b="1" kern="0" dirty="0">
                <a:solidFill>
                  <a:schemeClr val="accent1"/>
                </a:solidFill>
                <a:cs typeface="Arial"/>
                <a:sym typeface="Arial"/>
                <a:rtl val="0"/>
              </a:rPr>
              <a:t>Clinical Trial Safety Portal 2.0 (CTSP)</a:t>
            </a:r>
            <a:endParaRPr lang="en-US" dirty="0">
              <a:solidFill>
                <a:schemeClr val="accent1"/>
              </a:solidFill>
            </a:endParaRPr>
          </a:p>
        </p:txBody>
      </p:sp>
      <p:sp>
        <p:nvSpPr>
          <p:cNvPr id="5" name="Rectangle Title">
            <a:extLst>
              <a:ext uri="{FF2B5EF4-FFF2-40B4-BE49-F238E27FC236}">
                <a16:creationId xmlns:a16="http://schemas.microsoft.com/office/drawing/2014/main" id="{943EF052-1EFE-467E-BABB-8FB0A7229286}"/>
              </a:ext>
            </a:extLst>
          </p:cNvPr>
          <p:cNvSpPr/>
          <p:nvPr/>
        </p:nvSpPr>
        <p:spPr>
          <a:xfrm>
            <a:off x="338266" y="0"/>
            <a:ext cx="12172892" cy="830997"/>
          </a:xfrm>
          <a:prstGeom prst="rect">
            <a:avLst/>
          </a:prstGeom>
        </p:spPr>
        <p:txBody>
          <a:bodyPr wrap="square">
            <a:spAutoFit/>
          </a:bodyPr>
          <a:lstStyle/>
          <a:p>
            <a:r>
              <a:rPr lang="en-US" sz="4800" b="1" kern="0" dirty="0">
                <a:solidFill>
                  <a:schemeClr val="accent1"/>
                </a:solidFill>
                <a:cs typeface="Arial"/>
                <a:sym typeface="Arial"/>
                <a:rtl val="0"/>
              </a:rPr>
              <a:t>Why Listen to Me?</a:t>
            </a:r>
            <a:endParaRPr lang="en-US" dirty="0">
              <a:solidFill>
                <a:schemeClr val="accent1"/>
              </a:solidFill>
            </a:endParaRPr>
          </a:p>
        </p:txBody>
      </p:sp>
    </p:spTree>
    <p:extLst>
      <p:ext uri="{BB962C8B-B14F-4D97-AF65-F5344CB8AC3E}">
        <p14:creationId xmlns:p14="http://schemas.microsoft.com/office/powerpoint/2010/main" val="81220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09172B-2953-416E-886A-625BD22D3818}"/>
              </a:ext>
            </a:extLst>
          </p:cNvPr>
          <p:cNvSpPr>
            <a:spLocks noGrp="1"/>
          </p:cNvSpPr>
          <p:nvPr>
            <p:ph type="sldNum" sz="quarter" idx="4"/>
          </p:nvPr>
        </p:nvSpPr>
        <p:spPr/>
        <p:txBody>
          <a:bodyPr/>
          <a:lstStyle/>
          <a:p>
            <a:fld id="{ED1BCBC7-DC8A-45C6-A651-A81A33D07A31}" type="slidenum">
              <a:rPr lang="en-GB" smtClean="0"/>
              <a:pPr/>
              <a:t>7</a:t>
            </a:fld>
            <a:endParaRPr lang="en-GB" dirty="0"/>
          </a:p>
        </p:txBody>
      </p:sp>
      <p:grpSp>
        <p:nvGrpSpPr>
          <p:cNvPr id="27" name="Group $80">
            <a:extLst>
              <a:ext uri="{FF2B5EF4-FFF2-40B4-BE49-F238E27FC236}">
                <a16:creationId xmlns:a16="http://schemas.microsoft.com/office/drawing/2014/main" id="{6B2C9848-FD81-42A2-B5D6-901679E3A7D4}"/>
              </a:ext>
            </a:extLst>
          </p:cNvPr>
          <p:cNvGrpSpPr/>
          <p:nvPr/>
        </p:nvGrpSpPr>
        <p:grpSpPr>
          <a:xfrm>
            <a:off x="7999254" y="3384981"/>
            <a:ext cx="3819629" cy="3004455"/>
            <a:chOff x="7999254" y="3384981"/>
            <a:chExt cx="3819629" cy="3004455"/>
          </a:xfrm>
        </p:grpSpPr>
        <p:sp>
          <p:nvSpPr>
            <p:cNvPr id="17" name="Rectangle Roche">
              <a:extLst>
                <a:ext uri="{FF2B5EF4-FFF2-40B4-BE49-F238E27FC236}">
                  <a16:creationId xmlns:a16="http://schemas.microsoft.com/office/drawing/2014/main" id="{05D24B89-4CAD-4533-BAF9-5C423298E418}"/>
                </a:ext>
              </a:extLst>
            </p:cNvPr>
            <p:cNvSpPr/>
            <p:nvPr/>
          </p:nvSpPr>
          <p:spPr>
            <a:xfrm>
              <a:off x="7999254" y="6020104"/>
              <a:ext cx="2941273" cy="369332"/>
            </a:xfrm>
            <a:prstGeom prst="rect">
              <a:avLst/>
            </a:prstGeom>
          </p:spPr>
          <p:txBody>
            <a:bodyPr wrap="square">
              <a:spAutoFit/>
            </a:bodyPr>
            <a:lstStyle/>
            <a:p>
              <a:r>
                <a:rPr lang="en-US" b="1" dirty="0">
                  <a:solidFill>
                    <a:srgbClr val="58595B"/>
                  </a:solidFill>
                  <a:latin typeface="Arial" panose="020B0604020202020204" pitchFamily="34" charset="0"/>
                </a:rPr>
                <a:t>* Roche Internal Estimate</a:t>
              </a:r>
              <a:endParaRPr lang="en-US" dirty="0"/>
            </a:p>
          </p:txBody>
        </p:sp>
        <p:sp>
          <p:nvSpPr>
            <p:cNvPr id="15" name="Rectangle: Rounded Corners 14">
              <a:extLst>
                <a:ext uri="{FF2B5EF4-FFF2-40B4-BE49-F238E27FC236}">
                  <a16:creationId xmlns:a16="http://schemas.microsoft.com/office/drawing/2014/main" id="{799F6049-F058-4AC3-BA80-E922075703BB}"/>
                </a:ext>
              </a:extLst>
            </p:cNvPr>
            <p:cNvSpPr/>
            <p:nvPr/>
          </p:nvSpPr>
          <p:spPr>
            <a:xfrm>
              <a:off x="8066312" y="3384981"/>
              <a:ext cx="3752571" cy="1361155"/>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sp>
        <p:sp>
          <p:nvSpPr>
            <p:cNvPr id="16" name="Rectangle: Rounded Corners 4">
              <a:extLst>
                <a:ext uri="{FF2B5EF4-FFF2-40B4-BE49-F238E27FC236}">
                  <a16:creationId xmlns:a16="http://schemas.microsoft.com/office/drawing/2014/main" id="{0521675D-974B-4B20-A8CF-1F2388242543}"/>
                </a:ext>
              </a:extLst>
            </p:cNvPr>
            <p:cNvSpPr txBox="1"/>
            <p:nvPr/>
          </p:nvSpPr>
          <p:spPr>
            <a:xfrm>
              <a:off x="8180614" y="3507257"/>
              <a:ext cx="3515991" cy="111660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4800" kern="1200" dirty="0"/>
                <a:t>$80 million*</a:t>
              </a:r>
            </a:p>
          </p:txBody>
        </p:sp>
      </p:grpSp>
      <p:grpSp>
        <p:nvGrpSpPr>
          <p:cNvPr id="19" name="Group 99%">
            <a:extLst>
              <a:ext uri="{FF2B5EF4-FFF2-40B4-BE49-F238E27FC236}">
                <a16:creationId xmlns:a16="http://schemas.microsoft.com/office/drawing/2014/main" id="{14B88D57-1D7D-4172-B96C-EB91EC5A3705}"/>
              </a:ext>
            </a:extLst>
          </p:cNvPr>
          <p:cNvGrpSpPr/>
          <p:nvPr/>
        </p:nvGrpSpPr>
        <p:grpSpPr>
          <a:xfrm>
            <a:off x="4151996" y="3384981"/>
            <a:ext cx="3621521" cy="3281454"/>
            <a:chOff x="4140121" y="3384981"/>
            <a:chExt cx="3621521" cy="3281454"/>
          </a:xfrm>
        </p:grpSpPr>
        <p:sp>
          <p:nvSpPr>
            <p:cNvPr id="10" name="Rectangle Verified">
              <a:extLst>
                <a:ext uri="{FF2B5EF4-FFF2-40B4-BE49-F238E27FC236}">
                  <a16:creationId xmlns:a16="http://schemas.microsoft.com/office/drawing/2014/main" id="{A116270B-EE8E-4104-8259-ADCCC0502912}"/>
                </a:ext>
              </a:extLst>
            </p:cNvPr>
            <p:cNvSpPr/>
            <p:nvPr/>
          </p:nvSpPr>
          <p:spPr>
            <a:xfrm>
              <a:off x="4140121" y="6020104"/>
              <a:ext cx="3621521" cy="646331"/>
            </a:xfrm>
            <a:prstGeom prst="rect">
              <a:avLst/>
            </a:prstGeom>
          </p:spPr>
          <p:txBody>
            <a:bodyPr wrap="square">
              <a:spAutoFit/>
            </a:bodyPr>
            <a:lstStyle/>
            <a:p>
              <a:r>
                <a:rPr lang="en-US" b="1" dirty="0">
                  <a:solidFill>
                    <a:srgbClr val="58595B"/>
                  </a:solidFill>
                  <a:latin typeface="Arial" panose="020B0604020202020204" pitchFamily="34" charset="0"/>
                </a:rPr>
                <a:t>* Verified on-time delivery to trained user </a:t>
              </a:r>
              <a:endParaRPr lang="en-US" dirty="0"/>
            </a:p>
          </p:txBody>
        </p:sp>
        <p:sp>
          <p:nvSpPr>
            <p:cNvPr id="5" name="Rectangle: Rounded Corners 4">
              <a:extLst>
                <a:ext uri="{FF2B5EF4-FFF2-40B4-BE49-F238E27FC236}">
                  <a16:creationId xmlns:a16="http://schemas.microsoft.com/office/drawing/2014/main" id="{C2D3C2A8-0506-47C3-BB59-9DD6E74E9186}"/>
                </a:ext>
              </a:extLst>
            </p:cNvPr>
            <p:cNvSpPr/>
            <p:nvPr/>
          </p:nvSpPr>
          <p:spPr>
            <a:xfrm>
              <a:off x="4294868" y="3384981"/>
              <a:ext cx="3148043" cy="1352245"/>
            </a:xfrm>
            <a:prstGeom prst="roundRect">
              <a:avLst/>
            </a:prstGeom>
          </p:spPr>
          <p:style>
            <a:lnRef idx="2">
              <a:schemeClr val="accent5">
                <a:shade val="50000"/>
              </a:schemeClr>
            </a:lnRef>
            <a:fillRef idx="1">
              <a:schemeClr val="accent5"/>
            </a:fillRef>
            <a:effectRef idx="0">
              <a:schemeClr val="accent5"/>
            </a:effectRef>
            <a:fontRef idx="minor">
              <a:schemeClr val="lt1"/>
            </a:fontRef>
          </p:style>
        </p:sp>
        <p:sp>
          <p:nvSpPr>
            <p:cNvPr id="6" name="Rectangle: Rounded Corners 4">
              <a:extLst>
                <a:ext uri="{FF2B5EF4-FFF2-40B4-BE49-F238E27FC236}">
                  <a16:creationId xmlns:a16="http://schemas.microsoft.com/office/drawing/2014/main" id="{98FC24D9-6A49-4C83-8619-B181F6AC2FDC}"/>
                </a:ext>
              </a:extLst>
            </p:cNvPr>
            <p:cNvSpPr txBox="1"/>
            <p:nvPr/>
          </p:nvSpPr>
          <p:spPr>
            <a:xfrm>
              <a:off x="4366166" y="3450992"/>
              <a:ext cx="3005446" cy="122022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4800" dirty="0"/>
                <a:t>99</a:t>
              </a:r>
              <a:r>
                <a:rPr lang="en-US" sz="4800" kern="1200" dirty="0"/>
                <a:t>%*</a:t>
              </a:r>
            </a:p>
          </p:txBody>
        </p:sp>
      </p:grpSp>
      <p:grpSp>
        <p:nvGrpSpPr>
          <p:cNvPr id="2" name="Group 10 hours">
            <a:extLst>
              <a:ext uri="{FF2B5EF4-FFF2-40B4-BE49-F238E27FC236}">
                <a16:creationId xmlns:a16="http://schemas.microsoft.com/office/drawing/2014/main" id="{A836FAA1-5F63-496E-BE92-5CB0B131BDF2}"/>
              </a:ext>
            </a:extLst>
          </p:cNvPr>
          <p:cNvGrpSpPr/>
          <p:nvPr/>
        </p:nvGrpSpPr>
        <p:grpSpPr>
          <a:xfrm>
            <a:off x="523424" y="3384981"/>
            <a:ext cx="3680309" cy="3004455"/>
            <a:chOff x="523424" y="3384981"/>
            <a:chExt cx="3680309" cy="3004455"/>
          </a:xfrm>
        </p:grpSpPr>
        <p:sp>
          <p:nvSpPr>
            <p:cNvPr id="25" name="Rectangle WCG">
              <a:extLst>
                <a:ext uri="{FF2B5EF4-FFF2-40B4-BE49-F238E27FC236}">
                  <a16:creationId xmlns:a16="http://schemas.microsoft.com/office/drawing/2014/main" id="{201DCA33-2CB2-4501-9D9F-4EBEB0D00A3F}"/>
                </a:ext>
              </a:extLst>
            </p:cNvPr>
            <p:cNvSpPr/>
            <p:nvPr/>
          </p:nvSpPr>
          <p:spPr>
            <a:xfrm>
              <a:off x="582212" y="6020104"/>
              <a:ext cx="3621521" cy="369332"/>
            </a:xfrm>
            <a:prstGeom prst="rect">
              <a:avLst/>
            </a:prstGeom>
          </p:spPr>
          <p:txBody>
            <a:bodyPr wrap="square">
              <a:spAutoFit/>
            </a:bodyPr>
            <a:lstStyle/>
            <a:p>
              <a:r>
                <a:rPr lang="en-US" b="1" dirty="0">
                  <a:solidFill>
                    <a:srgbClr val="58595B"/>
                  </a:solidFill>
                  <a:latin typeface="Arial" panose="020B0604020202020204" pitchFamily="34" charset="0"/>
                </a:rPr>
                <a:t>* WCG Calculation</a:t>
              </a:r>
              <a:endParaRPr lang="en-US" dirty="0"/>
            </a:p>
          </p:txBody>
        </p:sp>
        <p:sp>
          <p:nvSpPr>
            <p:cNvPr id="20" name="Rectangle: Rounded Corners 19">
              <a:extLst>
                <a:ext uri="{FF2B5EF4-FFF2-40B4-BE49-F238E27FC236}">
                  <a16:creationId xmlns:a16="http://schemas.microsoft.com/office/drawing/2014/main" id="{6E09D086-C4B9-437D-885D-FBE2D395907E}"/>
                </a:ext>
              </a:extLst>
            </p:cNvPr>
            <p:cNvSpPr/>
            <p:nvPr/>
          </p:nvSpPr>
          <p:spPr>
            <a:xfrm>
              <a:off x="523424" y="3384981"/>
              <a:ext cx="3221582" cy="1385768"/>
            </a:xfrm>
            <a:prstGeom prst="roundRect">
              <a:avLst/>
            </a:prstGeom>
          </p:spPr>
          <p:style>
            <a:lnRef idx="2">
              <a:schemeClr val="accent5">
                <a:shade val="50000"/>
              </a:schemeClr>
            </a:lnRef>
            <a:fillRef idx="1">
              <a:schemeClr val="accent5"/>
            </a:fillRef>
            <a:effectRef idx="0">
              <a:schemeClr val="accent5"/>
            </a:effectRef>
            <a:fontRef idx="minor">
              <a:schemeClr val="lt1"/>
            </a:fontRef>
          </p:style>
        </p:sp>
        <p:sp>
          <p:nvSpPr>
            <p:cNvPr id="21" name="Rectangle: Rounded Corners 4">
              <a:extLst>
                <a:ext uri="{FF2B5EF4-FFF2-40B4-BE49-F238E27FC236}">
                  <a16:creationId xmlns:a16="http://schemas.microsoft.com/office/drawing/2014/main" id="{226050A4-AFEB-4614-99FA-47B00E050DE9}"/>
                </a:ext>
              </a:extLst>
            </p:cNvPr>
            <p:cNvSpPr txBox="1"/>
            <p:nvPr/>
          </p:nvSpPr>
          <p:spPr>
            <a:xfrm>
              <a:off x="698661" y="3417625"/>
              <a:ext cx="2898779" cy="131505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4800" dirty="0"/>
                <a:t>10 hours per week*</a:t>
              </a:r>
              <a:endParaRPr lang="en-US" sz="4800" kern="1200" dirty="0"/>
            </a:p>
          </p:txBody>
        </p:sp>
      </p:grpSp>
      <p:grpSp>
        <p:nvGrpSpPr>
          <p:cNvPr id="11" name="Group Cost">
            <a:extLst>
              <a:ext uri="{FF2B5EF4-FFF2-40B4-BE49-F238E27FC236}">
                <a16:creationId xmlns:a16="http://schemas.microsoft.com/office/drawing/2014/main" id="{6FC011A4-5DF9-4E5B-B138-E678FB4A1BBC}"/>
              </a:ext>
            </a:extLst>
          </p:cNvPr>
          <p:cNvGrpSpPr/>
          <p:nvPr/>
        </p:nvGrpSpPr>
        <p:grpSpPr>
          <a:xfrm>
            <a:off x="8066312" y="1398218"/>
            <a:ext cx="3702665" cy="1139466"/>
            <a:chOff x="208348" y="2455"/>
            <a:chExt cx="2545958" cy="1226533"/>
          </a:xfrm>
        </p:grpSpPr>
        <p:sp>
          <p:nvSpPr>
            <p:cNvPr id="12" name="Rectangle: Rounded Corners 11">
              <a:extLst>
                <a:ext uri="{FF2B5EF4-FFF2-40B4-BE49-F238E27FC236}">
                  <a16:creationId xmlns:a16="http://schemas.microsoft.com/office/drawing/2014/main" id="{107CBD0F-BDA1-46AB-A09B-27AC7E76FBA0}"/>
                </a:ext>
              </a:extLst>
            </p:cNvPr>
            <p:cNvSpPr/>
            <p:nvPr/>
          </p:nvSpPr>
          <p:spPr>
            <a:xfrm>
              <a:off x="208348" y="2455"/>
              <a:ext cx="2545958" cy="118121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angle: Rounded Corners 4">
              <a:extLst>
                <a:ext uri="{FF2B5EF4-FFF2-40B4-BE49-F238E27FC236}">
                  <a16:creationId xmlns:a16="http://schemas.microsoft.com/office/drawing/2014/main" id="{BA64714D-F8E5-4FC2-90E4-E43D6DE11899}"/>
                </a:ext>
              </a:extLst>
            </p:cNvPr>
            <p:cNvSpPr txBox="1"/>
            <p:nvPr/>
          </p:nvSpPr>
          <p:spPr>
            <a:xfrm>
              <a:off x="266010" y="60118"/>
              <a:ext cx="2430634" cy="11688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3400" dirty="0"/>
                <a:t>Year 1 Cost Savings  </a:t>
              </a:r>
              <a:endParaRPr lang="en-US" sz="3400" kern="1200" dirty="0"/>
            </a:p>
          </p:txBody>
        </p:sp>
      </p:grpSp>
      <p:grpSp>
        <p:nvGrpSpPr>
          <p:cNvPr id="22" name="Group Compliance">
            <a:extLst>
              <a:ext uri="{FF2B5EF4-FFF2-40B4-BE49-F238E27FC236}">
                <a16:creationId xmlns:a16="http://schemas.microsoft.com/office/drawing/2014/main" id="{1CAE2717-22E5-4E23-A935-C07BDC69F7E2}"/>
              </a:ext>
            </a:extLst>
          </p:cNvPr>
          <p:cNvGrpSpPr/>
          <p:nvPr/>
        </p:nvGrpSpPr>
        <p:grpSpPr>
          <a:xfrm>
            <a:off x="4346233" y="1398218"/>
            <a:ext cx="3082912" cy="1043798"/>
            <a:chOff x="208348" y="2455"/>
            <a:chExt cx="2569928" cy="1181217"/>
          </a:xfrm>
        </p:grpSpPr>
        <p:sp>
          <p:nvSpPr>
            <p:cNvPr id="23" name="Rectangle: Rounded Corners 22">
              <a:extLst>
                <a:ext uri="{FF2B5EF4-FFF2-40B4-BE49-F238E27FC236}">
                  <a16:creationId xmlns:a16="http://schemas.microsoft.com/office/drawing/2014/main" id="{0E6672FC-22DF-459B-9249-73DD1FB8E0DF}"/>
                </a:ext>
              </a:extLst>
            </p:cNvPr>
            <p:cNvSpPr/>
            <p:nvPr/>
          </p:nvSpPr>
          <p:spPr>
            <a:xfrm>
              <a:off x="208348" y="2455"/>
              <a:ext cx="2545958" cy="118121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ectangle: Rounded Corners 4">
              <a:extLst>
                <a:ext uri="{FF2B5EF4-FFF2-40B4-BE49-F238E27FC236}">
                  <a16:creationId xmlns:a16="http://schemas.microsoft.com/office/drawing/2014/main" id="{E0B71818-06C6-4250-B5A3-C059B6F23B18}"/>
                </a:ext>
              </a:extLst>
            </p:cNvPr>
            <p:cNvSpPr txBox="1"/>
            <p:nvPr/>
          </p:nvSpPr>
          <p:spPr>
            <a:xfrm>
              <a:off x="347642" y="60117"/>
              <a:ext cx="2430634" cy="10658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3400" dirty="0"/>
                <a:t>Sites in Compliance</a:t>
              </a:r>
              <a:endParaRPr lang="en-US" sz="3400" kern="1200" dirty="0"/>
            </a:p>
          </p:txBody>
        </p:sp>
      </p:grpSp>
      <p:grpSp>
        <p:nvGrpSpPr>
          <p:cNvPr id="7" name="Group Site">
            <a:extLst>
              <a:ext uri="{FF2B5EF4-FFF2-40B4-BE49-F238E27FC236}">
                <a16:creationId xmlns:a16="http://schemas.microsoft.com/office/drawing/2014/main" id="{4C713B4D-FCE6-40CB-A1D1-B4C474CE4387}"/>
              </a:ext>
            </a:extLst>
          </p:cNvPr>
          <p:cNvGrpSpPr/>
          <p:nvPr/>
        </p:nvGrpSpPr>
        <p:grpSpPr>
          <a:xfrm>
            <a:off x="523424" y="1398218"/>
            <a:ext cx="3054157" cy="1097366"/>
            <a:chOff x="208348" y="2455"/>
            <a:chExt cx="2545958" cy="1181217"/>
          </a:xfrm>
        </p:grpSpPr>
        <p:sp>
          <p:nvSpPr>
            <p:cNvPr id="8" name="Rectangle: Rounded Corners 7">
              <a:extLst>
                <a:ext uri="{FF2B5EF4-FFF2-40B4-BE49-F238E27FC236}">
                  <a16:creationId xmlns:a16="http://schemas.microsoft.com/office/drawing/2014/main" id="{A9C20333-62AF-4341-AA25-A050B809C827}"/>
                </a:ext>
              </a:extLst>
            </p:cNvPr>
            <p:cNvSpPr/>
            <p:nvPr/>
          </p:nvSpPr>
          <p:spPr>
            <a:xfrm>
              <a:off x="208348" y="2455"/>
              <a:ext cx="2545958" cy="118121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id="{C253BB5D-E269-4395-8201-C64CE47D30C3}"/>
                </a:ext>
              </a:extLst>
            </p:cNvPr>
            <p:cNvSpPr txBox="1"/>
            <p:nvPr/>
          </p:nvSpPr>
          <p:spPr>
            <a:xfrm>
              <a:off x="266010" y="60118"/>
              <a:ext cx="2430634" cy="10658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3400" dirty="0"/>
                <a:t>Reduction in Site Burden </a:t>
              </a:r>
              <a:endParaRPr lang="en-US" sz="3400" kern="1200" dirty="0"/>
            </a:p>
          </p:txBody>
        </p:sp>
      </p:grpSp>
      <p:sp>
        <p:nvSpPr>
          <p:cNvPr id="18" name="Rectangle Title">
            <a:extLst>
              <a:ext uri="{FF2B5EF4-FFF2-40B4-BE49-F238E27FC236}">
                <a16:creationId xmlns:a16="http://schemas.microsoft.com/office/drawing/2014/main" id="{D0D226BA-1D21-4CF8-8B49-732B6EE8A54E}"/>
              </a:ext>
            </a:extLst>
          </p:cNvPr>
          <p:cNvSpPr/>
          <p:nvPr/>
        </p:nvSpPr>
        <p:spPr>
          <a:xfrm>
            <a:off x="408213" y="52944"/>
            <a:ext cx="10430116" cy="830997"/>
          </a:xfrm>
          <a:prstGeom prst="rect">
            <a:avLst/>
          </a:prstGeom>
        </p:spPr>
        <p:txBody>
          <a:bodyPr wrap="square">
            <a:spAutoFit/>
          </a:bodyPr>
          <a:lstStyle/>
          <a:p>
            <a:r>
              <a:rPr lang="en-US" sz="4800" b="1" kern="0" dirty="0">
                <a:solidFill>
                  <a:srgbClr val="026CB6"/>
                </a:solidFill>
                <a:cs typeface="Arial"/>
                <a:sym typeface="Arial"/>
                <a:rtl val="0"/>
              </a:rPr>
              <a:t>Our results after 1 year of CTSP 2.0</a:t>
            </a:r>
            <a:endParaRPr lang="en-US" dirty="0"/>
          </a:p>
        </p:txBody>
      </p:sp>
    </p:spTree>
    <p:extLst>
      <p:ext uri="{BB962C8B-B14F-4D97-AF65-F5344CB8AC3E}">
        <p14:creationId xmlns:p14="http://schemas.microsoft.com/office/powerpoint/2010/main" val="128560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BD8C7F-877D-4F6B-B540-97375CE4BE0B}"/>
              </a:ext>
            </a:extLst>
          </p:cNvPr>
          <p:cNvSpPr>
            <a:spLocks noGrp="1"/>
          </p:cNvSpPr>
          <p:nvPr>
            <p:ph type="sldNum" sz="quarter" idx="4"/>
          </p:nvPr>
        </p:nvSpPr>
        <p:spPr/>
        <p:txBody>
          <a:bodyPr/>
          <a:lstStyle/>
          <a:p>
            <a:fld id="{ED1BCBC7-DC8A-45C6-A651-A81A33D07A31}" type="slidenum">
              <a:rPr lang="en-GB" smtClean="0"/>
              <a:pPr/>
              <a:t>8</a:t>
            </a:fld>
            <a:endParaRPr lang="en-GB" dirty="0"/>
          </a:p>
        </p:txBody>
      </p:sp>
      <p:sp>
        <p:nvSpPr>
          <p:cNvPr id="5" name="Rectangle Problem">
            <a:extLst>
              <a:ext uri="{FF2B5EF4-FFF2-40B4-BE49-F238E27FC236}">
                <a16:creationId xmlns:a16="http://schemas.microsoft.com/office/drawing/2014/main" id="{943EF052-1EFE-467E-BABB-8FB0A7229286}"/>
              </a:ext>
            </a:extLst>
          </p:cNvPr>
          <p:cNvSpPr/>
          <p:nvPr/>
        </p:nvSpPr>
        <p:spPr>
          <a:xfrm>
            <a:off x="3671454" y="2030197"/>
            <a:ext cx="7332520" cy="830997"/>
          </a:xfrm>
          <a:prstGeom prst="rect">
            <a:avLst/>
          </a:prstGeom>
        </p:spPr>
        <p:txBody>
          <a:bodyPr wrap="square">
            <a:spAutoFit/>
          </a:bodyPr>
          <a:lstStyle/>
          <a:p>
            <a:r>
              <a:rPr lang="en-US" sz="4800" b="1" kern="0" dirty="0">
                <a:solidFill>
                  <a:schemeClr val="accent1"/>
                </a:solidFill>
                <a:cs typeface="Arial"/>
                <a:sym typeface="Arial"/>
                <a:rtl val="0"/>
              </a:rPr>
              <a:t>The Problem</a:t>
            </a:r>
            <a:endParaRPr lang="en-US" dirty="0">
              <a:solidFill>
                <a:schemeClr val="accent1"/>
              </a:solidFill>
            </a:endParaRPr>
          </a:p>
        </p:txBody>
      </p:sp>
    </p:spTree>
    <p:extLst>
      <p:ext uri="{BB962C8B-B14F-4D97-AF65-F5344CB8AC3E}">
        <p14:creationId xmlns:p14="http://schemas.microsoft.com/office/powerpoint/2010/main" val="1738351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5E98CE-8BB0-445D-A764-71DF191E1480}"/>
              </a:ext>
            </a:extLst>
          </p:cNvPr>
          <p:cNvSpPr>
            <a:spLocks noGrp="1"/>
          </p:cNvSpPr>
          <p:nvPr>
            <p:ph type="sldNum" sz="quarter" idx="4"/>
          </p:nvPr>
        </p:nvSpPr>
        <p:spPr/>
        <p:txBody>
          <a:bodyPr/>
          <a:lstStyle/>
          <a:p>
            <a:fld id="{ED1BCBC7-DC8A-45C6-A651-A81A33D07A31}" type="slidenum">
              <a:rPr lang="en-GB" smtClean="0"/>
              <a:pPr/>
              <a:t>9</a:t>
            </a:fld>
            <a:endParaRPr lang="en-GB" dirty="0"/>
          </a:p>
        </p:txBody>
      </p:sp>
      <p:sp>
        <p:nvSpPr>
          <p:cNvPr id="18" name="Rectangle *CTTI">
            <a:extLst>
              <a:ext uri="{FF2B5EF4-FFF2-40B4-BE49-F238E27FC236}">
                <a16:creationId xmlns:a16="http://schemas.microsoft.com/office/drawing/2014/main" id="{85780E49-5F64-465B-8B6D-080E4EABF861}"/>
              </a:ext>
            </a:extLst>
          </p:cNvPr>
          <p:cNvSpPr/>
          <p:nvPr/>
        </p:nvSpPr>
        <p:spPr>
          <a:xfrm>
            <a:off x="269899" y="6002596"/>
            <a:ext cx="7729356" cy="369332"/>
          </a:xfrm>
          <a:prstGeom prst="rect">
            <a:avLst/>
          </a:prstGeom>
        </p:spPr>
        <p:txBody>
          <a:bodyPr wrap="square">
            <a:spAutoFit/>
          </a:bodyPr>
          <a:lstStyle/>
          <a:p>
            <a:r>
              <a:rPr lang="en-US" b="1" dirty="0">
                <a:solidFill>
                  <a:srgbClr val="58595B"/>
                </a:solidFill>
                <a:latin typeface="Arial" panose="020B0604020202020204" pitchFamily="34" charset="0"/>
              </a:rPr>
              <a:t>* CTTI IND Safety Advancement Project Investigator Survey 2015</a:t>
            </a:r>
            <a:endParaRPr lang="en-US" dirty="0"/>
          </a:p>
        </p:txBody>
      </p:sp>
      <p:pic>
        <p:nvPicPr>
          <p:cNvPr id="24" name="Picture Think Safety">
            <a:extLst>
              <a:ext uri="{FF2B5EF4-FFF2-40B4-BE49-F238E27FC236}">
                <a16:creationId xmlns:a16="http://schemas.microsoft.com/office/drawing/2014/main" id="{4F726DC2-6D8E-4A64-B96C-EBB4A0ABD01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793527" y="1568002"/>
            <a:ext cx="6007586" cy="3735023"/>
          </a:xfrm>
          <a:prstGeom prst="rect">
            <a:avLst/>
          </a:prstGeom>
        </p:spPr>
      </p:pic>
      <p:grpSp>
        <p:nvGrpSpPr>
          <p:cNvPr id="42" name="Group 20%">
            <a:extLst>
              <a:ext uri="{FF2B5EF4-FFF2-40B4-BE49-F238E27FC236}">
                <a16:creationId xmlns:a16="http://schemas.microsoft.com/office/drawing/2014/main" id="{9087F850-EAD9-4BDA-8055-8D7654349AA2}"/>
              </a:ext>
            </a:extLst>
          </p:cNvPr>
          <p:cNvGrpSpPr/>
          <p:nvPr/>
        </p:nvGrpSpPr>
        <p:grpSpPr>
          <a:xfrm>
            <a:off x="5793526" y="4150153"/>
            <a:ext cx="6122837" cy="1181217"/>
            <a:chOff x="184285" y="-526720"/>
            <a:chExt cx="2619324" cy="1181217"/>
          </a:xfrm>
        </p:grpSpPr>
        <p:sp>
          <p:nvSpPr>
            <p:cNvPr id="43" name="Rectangle: Rounded Corners 42">
              <a:extLst>
                <a:ext uri="{FF2B5EF4-FFF2-40B4-BE49-F238E27FC236}">
                  <a16:creationId xmlns:a16="http://schemas.microsoft.com/office/drawing/2014/main" id="{488A8BF8-04D8-4BB7-A577-186C3840DCA4}"/>
                </a:ext>
              </a:extLst>
            </p:cNvPr>
            <p:cNvSpPr/>
            <p:nvPr/>
          </p:nvSpPr>
          <p:spPr>
            <a:xfrm>
              <a:off x="184285" y="-526720"/>
              <a:ext cx="2545958" cy="118121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Rectangle: Rounded Corners 4">
              <a:extLst>
                <a:ext uri="{FF2B5EF4-FFF2-40B4-BE49-F238E27FC236}">
                  <a16:creationId xmlns:a16="http://schemas.microsoft.com/office/drawing/2014/main" id="{BB8370FC-07D9-414D-ACC7-DE3B580C11A7}"/>
                </a:ext>
              </a:extLst>
            </p:cNvPr>
            <p:cNvSpPr txBox="1"/>
            <p:nvPr/>
          </p:nvSpPr>
          <p:spPr>
            <a:xfrm>
              <a:off x="184286" y="-363448"/>
              <a:ext cx="2619323" cy="9788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3400" kern="1200" dirty="0"/>
                <a:t>20% of Sites refused to process SUSARs</a:t>
              </a:r>
            </a:p>
          </p:txBody>
        </p:sp>
      </p:grpSp>
      <p:grpSp>
        <p:nvGrpSpPr>
          <p:cNvPr id="31" name="Group Fear">
            <a:extLst>
              <a:ext uri="{FF2B5EF4-FFF2-40B4-BE49-F238E27FC236}">
                <a16:creationId xmlns:a16="http://schemas.microsoft.com/office/drawing/2014/main" id="{BB6CA9E2-6F0E-47F5-A7B9-07EB93BC8547}"/>
              </a:ext>
            </a:extLst>
          </p:cNvPr>
          <p:cNvGrpSpPr/>
          <p:nvPr/>
        </p:nvGrpSpPr>
        <p:grpSpPr>
          <a:xfrm>
            <a:off x="408238" y="4113269"/>
            <a:ext cx="5071181" cy="1181217"/>
            <a:chOff x="208348" y="149037"/>
            <a:chExt cx="2545958" cy="1181217"/>
          </a:xfrm>
        </p:grpSpPr>
        <p:sp>
          <p:nvSpPr>
            <p:cNvPr id="32" name="Rectangle: Rounded Corners 31">
              <a:extLst>
                <a:ext uri="{FF2B5EF4-FFF2-40B4-BE49-F238E27FC236}">
                  <a16:creationId xmlns:a16="http://schemas.microsoft.com/office/drawing/2014/main" id="{DBA95B4D-E4F4-4AE9-B75D-EB723E469678}"/>
                </a:ext>
              </a:extLst>
            </p:cNvPr>
            <p:cNvSpPr/>
            <p:nvPr/>
          </p:nvSpPr>
          <p:spPr>
            <a:xfrm>
              <a:off x="208348" y="149037"/>
              <a:ext cx="2545958" cy="118121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ectangle: Rounded Corners 4">
              <a:extLst>
                <a:ext uri="{FF2B5EF4-FFF2-40B4-BE49-F238E27FC236}">
                  <a16:creationId xmlns:a16="http://schemas.microsoft.com/office/drawing/2014/main" id="{21A82084-417A-4043-9764-610E39A33E05}"/>
                </a:ext>
              </a:extLst>
            </p:cNvPr>
            <p:cNvSpPr txBox="1"/>
            <p:nvPr/>
          </p:nvSpPr>
          <p:spPr>
            <a:xfrm>
              <a:off x="257496" y="192253"/>
              <a:ext cx="2430634" cy="10658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3400" dirty="0"/>
                <a:t>Fear of Regulatory Repercussion</a:t>
              </a:r>
              <a:endParaRPr lang="en-US" sz="3400" kern="1200" dirty="0"/>
            </a:p>
          </p:txBody>
        </p:sp>
      </p:grpSp>
      <p:grpSp>
        <p:nvGrpSpPr>
          <p:cNvPr id="28" name="Group Indeterminate">
            <a:extLst>
              <a:ext uri="{FF2B5EF4-FFF2-40B4-BE49-F238E27FC236}">
                <a16:creationId xmlns:a16="http://schemas.microsoft.com/office/drawing/2014/main" id="{B2A9E0C7-1291-46DB-A8CD-87B661C73511}"/>
              </a:ext>
            </a:extLst>
          </p:cNvPr>
          <p:cNvGrpSpPr/>
          <p:nvPr/>
        </p:nvGrpSpPr>
        <p:grpSpPr>
          <a:xfrm>
            <a:off x="390887" y="2808644"/>
            <a:ext cx="5088531" cy="1181217"/>
            <a:chOff x="208348" y="2455"/>
            <a:chExt cx="2545958" cy="1181217"/>
          </a:xfrm>
        </p:grpSpPr>
        <p:sp>
          <p:nvSpPr>
            <p:cNvPr id="29" name="Rectangle: Rounded Corners 28">
              <a:extLst>
                <a:ext uri="{FF2B5EF4-FFF2-40B4-BE49-F238E27FC236}">
                  <a16:creationId xmlns:a16="http://schemas.microsoft.com/office/drawing/2014/main" id="{3565A11A-8718-4ED9-BFBF-31835676E7F7}"/>
                </a:ext>
              </a:extLst>
            </p:cNvPr>
            <p:cNvSpPr/>
            <p:nvPr/>
          </p:nvSpPr>
          <p:spPr>
            <a:xfrm>
              <a:off x="208348" y="2455"/>
              <a:ext cx="2545958" cy="118121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Rectangle: Rounded Corners 4">
              <a:extLst>
                <a:ext uri="{FF2B5EF4-FFF2-40B4-BE49-F238E27FC236}">
                  <a16:creationId xmlns:a16="http://schemas.microsoft.com/office/drawing/2014/main" id="{36C74FDD-6256-4956-A821-94EB720D0C89}"/>
                </a:ext>
              </a:extLst>
            </p:cNvPr>
            <p:cNvSpPr txBox="1"/>
            <p:nvPr/>
          </p:nvSpPr>
          <p:spPr>
            <a:xfrm>
              <a:off x="266010" y="60117"/>
              <a:ext cx="2430634" cy="10658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3400" kern="1200" dirty="0"/>
                <a:t>Indeterminate Causality </a:t>
              </a:r>
            </a:p>
          </p:txBody>
        </p:sp>
      </p:grpSp>
      <p:grpSp>
        <p:nvGrpSpPr>
          <p:cNvPr id="25" name="Group Lack">
            <a:extLst>
              <a:ext uri="{FF2B5EF4-FFF2-40B4-BE49-F238E27FC236}">
                <a16:creationId xmlns:a16="http://schemas.microsoft.com/office/drawing/2014/main" id="{FB712E0C-92A5-4F80-BFF7-D1319B83717D}"/>
              </a:ext>
            </a:extLst>
          </p:cNvPr>
          <p:cNvGrpSpPr/>
          <p:nvPr/>
        </p:nvGrpSpPr>
        <p:grpSpPr>
          <a:xfrm>
            <a:off x="436886" y="1568002"/>
            <a:ext cx="5042531" cy="1181217"/>
            <a:chOff x="208348" y="2455"/>
            <a:chExt cx="2545958" cy="1181217"/>
          </a:xfrm>
        </p:grpSpPr>
        <p:sp>
          <p:nvSpPr>
            <p:cNvPr id="26" name="Rectangle: Rounded Corners 25">
              <a:extLst>
                <a:ext uri="{FF2B5EF4-FFF2-40B4-BE49-F238E27FC236}">
                  <a16:creationId xmlns:a16="http://schemas.microsoft.com/office/drawing/2014/main" id="{C38E62DF-90DD-4DDA-AA56-C7CDA0AF3ACD}"/>
                </a:ext>
              </a:extLst>
            </p:cNvPr>
            <p:cNvSpPr/>
            <p:nvPr/>
          </p:nvSpPr>
          <p:spPr>
            <a:xfrm>
              <a:off x="208348" y="2455"/>
              <a:ext cx="2545958" cy="118121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ectangle: Rounded Corners 4">
              <a:extLst>
                <a:ext uri="{FF2B5EF4-FFF2-40B4-BE49-F238E27FC236}">
                  <a16:creationId xmlns:a16="http://schemas.microsoft.com/office/drawing/2014/main" id="{8AC44A5C-61A3-48FB-8CDD-41689A680599}"/>
                </a:ext>
              </a:extLst>
            </p:cNvPr>
            <p:cNvSpPr txBox="1"/>
            <p:nvPr/>
          </p:nvSpPr>
          <p:spPr>
            <a:xfrm>
              <a:off x="266010" y="60117"/>
              <a:ext cx="2430634" cy="10658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3400" kern="1200" dirty="0"/>
                <a:t>Lack of Global Harmonization</a:t>
              </a:r>
            </a:p>
          </p:txBody>
        </p:sp>
      </p:grpSp>
      <p:sp>
        <p:nvSpPr>
          <p:cNvPr id="17" name="Rectangle IND Safety">
            <a:extLst>
              <a:ext uri="{FF2B5EF4-FFF2-40B4-BE49-F238E27FC236}">
                <a16:creationId xmlns:a16="http://schemas.microsoft.com/office/drawing/2014/main" id="{8A778F28-31D7-41CE-A856-B464C2A78D64}"/>
              </a:ext>
            </a:extLst>
          </p:cNvPr>
          <p:cNvSpPr/>
          <p:nvPr/>
        </p:nvSpPr>
        <p:spPr>
          <a:xfrm>
            <a:off x="390888" y="283651"/>
            <a:ext cx="10756415" cy="646331"/>
          </a:xfrm>
          <a:prstGeom prst="rect">
            <a:avLst/>
          </a:prstGeom>
        </p:spPr>
        <p:txBody>
          <a:bodyPr wrap="square">
            <a:spAutoFit/>
          </a:bodyPr>
          <a:lstStyle/>
          <a:p>
            <a:r>
              <a:rPr lang="en-US" sz="3600" b="1" i="1" dirty="0">
                <a:solidFill>
                  <a:srgbClr val="FF0000"/>
                </a:solidFill>
                <a:latin typeface="Arial" panose="020B0604020202020204" pitchFamily="34" charset="0"/>
              </a:rPr>
              <a:t>IND Safety Reporting is a “failed system” *</a:t>
            </a:r>
            <a:endParaRPr lang="en-US" sz="3600" dirty="0"/>
          </a:p>
        </p:txBody>
      </p:sp>
      <p:grpSp>
        <p:nvGrpSpPr>
          <p:cNvPr id="20" name="Group 47%">
            <a:extLst>
              <a:ext uri="{FF2B5EF4-FFF2-40B4-BE49-F238E27FC236}">
                <a16:creationId xmlns:a16="http://schemas.microsoft.com/office/drawing/2014/main" id="{155A36BE-B915-4F95-8E11-9863ED2CC467}"/>
              </a:ext>
            </a:extLst>
          </p:cNvPr>
          <p:cNvGrpSpPr/>
          <p:nvPr/>
        </p:nvGrpSpPr>
        <p:grpSpPr>
          <a:xfrm>
            <a:off x="5793526" y="2855480"/>
            <a:ext cx="6122837" cy="1181217"/>
            <a:chOff x="184285" y="-526720"/>
            <a:chExt cx="2619324" cy="1181217"/>
          </a:xfrm>
        </p:grpSpPr>
        <p:sp>
          <p:nvSpPr>
            <p:cNvPr id="21" name="Rectangle: Rounded Corners 20">
              <a:extLst>
                <a:ext uri="{FF2B5EF4-FFF2-40B4-BE49-F238E27FC236}">
                  <a16:creationId xmlns:a16="http://schemas.microsoft.com/office/drawing/2014/main" id="{94E9CBF1-56ED-43FE-82A3-0DB795261607}"/>
                </a:ext>
              </a:extLst>
            </p:cNvPr>
            <p:cNvSpPr/>
            <p:nvPr/>
          </p:nvSpPr>
          <p:spPr>
            <a:xfrm>
              <a:off x="184285" y="-526720"/>
              <a:ext cx="2545958" cy="118121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ectangle: Rounded Corners 4">
              <a:extLst>
                <a:ext uri="{FF2B5EF4-FFF2-40B4-BE49-F238E27FC236}">
                  <a16:creationId xmlns:a16="http://schemas.microsoft.com/office/drawing/2014/main" id="{573132F2-E781-4684-B7ED-00E224F1466C}"/>
                </a:ext>
              </a:extLst>
            </p:cNvPr>
            <p:cNvSpPr txBox="1"/>
            <p:nvPr/>
          </p:nvSpPr>
          <p:spPr>
            <a:xfrm>
              <a:off x="184286" y="-363448"/>
              <a:ext cx="2619323" cy="9788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3400" kern="1200" dirty="0"/>
                <a:t>47% reduction in US SUSARs</a:t>
              </a:r>
            </a:p>
          </p:txBody>
        </p:sp>
      </p:grpSp>
      <p:grpSp>
        <p:nvGrpSpPr>
          <p:cNvPr id="23" name="Group 3 out of 5">
            <a:extLst>
              <a:ext uri="{FF2B5EF4-FFF2-40B4-BE49-F238E27FC236}">
                <a16:creationId xmlns:a16="http://schemas.microsoft.com/office/drawing/2014/main" id="{EC37BABF-196A-4176-A104-0D10E6EACC62}"/>
              </a:ext>
            </a:extLst>
          </p:cNvPr>
          <p:cNvGrpSpPr/>
          <p:nvPr/>
        </p:nvGrpSpPr>
        <p:grpSpPr>
          <a:xfrm>
            <a:off x="5689682" y="1589153"/>
            <a:ext cx="6111431" cy="1181217"/>
            <a:chOff x="180859" y="2455"/>
            <a:chExt cx="2573447" cy="1181217"/>
          </a:xfrm>
        </p:grpSpPr>
        <p:sp>
          <p:nvSpPr>
            <p:cNvPr id="34" name="Rectangle: Rounded Corners 33">
              <a:extLst>
                <a:ext uri="{FF2B5EF4-FFF2-40B4-BE49-F238E27FC236}">
                  <a16:creationId xmlns:a16="http://schemas.microsoft.com/office/drawing/2014/main" id="{EADBEA12-BB18-494C-A445-7B625B599D2F}"/>
                </a:ext>
              </a:extLst>
            </p:cNvPr>
            <p:cNvSpPr/>
            <p:nvPr/>
          </p:nvSpPr>
          <p:spPr>
            <a:xfrm>
              <a:off x="208348" y="2455"/>
              <a:ext cx="2545958" cy="118121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Rectangle: Rounded Corners 4">
              <a:extLst>
                <a:ext uri="{FF2B5EF4-FFF2-40B4-BE49-F238E27FC236}">
                  <a16:creationId xmlns:a16="http://schemas.microsoft.com/office/drawing/2014/main" id="{23AF9CC1-9557-45C9-9B36-9F04D93C04EF}"/>
                </a:ext>
              </a:extLst>
            </p:cNvPr>
            <p:cNvSpPr txBox="1"/>
            <p:nvPr/>
          </p:nvSpPr>
          <p:spPr>
            <a:xfrm>
              <a:off x="180859" y="92775"/>
              <a:ext cx="2505987" cy="8898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3400" dirty="0"/>
                <a:t>3 out of 5</a:t>
              </a:r>
              <a:r>
                <a:rPr lang="en-US" sz="3400" kern="1200" dirty="0"/>
                <a:t> countries have unique rules</a:t>
              </a:r>
            </a:p>
          </p:txBody>
        </p:sp>
      </p:grpSp>
    </p:spTree>
    <p:extLst>
      <p:ext uri="{BB962C8B-B14F-4D97-AF65-F5344CB8AC3E}">
        <p14:creationId xmlns:p14="http://schemas.microsoft.com/office/powerpoint/2010/main" val="139456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WCG / WIRB Copernicus Group">
      <a:dk1>
        <a:sysClr val="windowText" lastClr="000000"/>
      </a:dk1>
      <a:lt1>
        <a:sysClr val="window" lastClr="FFFFFF"/>
      </a:lt1>
      <a:dk2>
        <a:srgbClr val="EEECE1"/>
      </a:dk2>
      <a:lt2>
        <a:srgbClr val="1F497D"/>
      </a:lt2>
      <a:accent1>
        <a:srgbClr val="026CB6"/>
      </a:accent1>
      <a:accent2>
        <a:srgbClr val="13B5EA"/>
      </a:accent2>
      <a:accent3>
        <a:srgbClr val="C1D82F"/>
      </a:accent3>
      <a:accent4>
        <a:srgbClr val="8AD4DF"/>
      </a:accent4>
      <a:accent5>
        <a:srgbClr val="39B54A"/>
      </a:accent5>
      <a:accent6>
        <a:srgbClr val="F79646"/>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thout gear">
  <a:themeElements>
    <a:clrScheme name="ePS">
      <a:dk1>
        <a:sysClr val="windowText" lastClr="000000"/>
      </a:dk1>
      <a:lt1>
        <a:sysClr val="window" lastClr="FFFFFF"/>
      </a:lt1>
      <a:dk2>
        <a:srgbClr val="2D2060"/>
      </a:dk2>
      <a:lt2>
        <a:srgbClr val="E0F0E3"/>
      </a:lt2>
      <a:accent1>
        <a:srgbClr val="00AF41"/>
      </a:accent1>
      <a:accent2>
        <a:srgbClr val="95D600"/>
      </a:accent2>
      <a:accent3>
        <a:srgbClr val="829BD0"/>
      </a:accent3>
      <a:accent4>
        <a:srgbClr val="4BACC6"/>
      </a:accent4>
      <a:accent5>
        <a:srgbClr val="A45CA4"/>
      </a:accent5>
      <a:accent6>
        <a:srgbClr val="6D469C"/>
      </a:accent6>
      <a:hlink>
        <a:srgbClr val="00AF41"/>
      </a:hlink>
      <a:folHlink>
        <a:srgbClr val="6D469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E110EB3C-5B2E-4440-98E4-916D832B1F2C}" vid="{409EDE45-406E-4CEA-A215-1BFC5CF2C7F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26915</TotalTime>
  <Words>2081</Words>
  <Application>Microsoft Office PowerPoint</Application>
  <PresentationFormat>Widescreen</PresentationFormat>
  <Paragraphs>237</Paragraphs>
  <Slides>19</Slides>
  <Notes>19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vt:i4>
      </vt:variant>
    </vt:vector>
  </HeadingPairs>
  <TitlesOfParts>
    <vt:vector size="29" baseType="lpstr">
      <vt:lpstr>MS PGothic</vt:lpstr>
      <vt:lpstr>Arial</vt:lpstr>
      <vt:lpstr>Calibri</vt:lpstr>
      <vt:lpstr>Calibri Light</vt:lpstr>
      <vt:lpstr>Imago</vt:lpstr>
      <vt:lpstr>Segoe UI Light</vt:lpstr>
      <vt:lpstr>Tahoma</vt:lpstr>
      <vt:lpstr>Wingdings</vt:lpstr>
      <vt:lpstr>Office Theme</vt:lpstr>
      <vt:lpstr>Without gear</vt:lpstr>
      <vt:lpstr>PowerPoint Presentation</vt:lpstr>
      <vt:lpstr> Today’s Speaker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Clinical Trial Safety Portal</vt:lpstr>
      <vt:lpstr>Roche before CTSP</vt:lpstr>
      <vt:lpstr> Roche after CTSP </vt:lpstr>
      <vt:lpstr> Mistakes We Made</vt:lpstr>
      <vt:lpstr>PowerPoint Presentation</vt:lpstr>
      <vt:lpstr>Q &amp; A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Beales</dc:creator>
  <cp:lastModifiedBy>Steven Beales</cp:lastModifiedBy>
  <cp:revision>1166</cp:revision>
  <cp:lastPrinted>2018-04-09T20:14:53Z</cp:lastPrinted>
  <dcterms:created xsi:type="dcterms:W3CDTF">2018-01-18T10:08:37Z</dcterms:created>
  <dcterms:modified xsi:type="dcterms:W3CDTF">2018-04-09T20:14:59Z</dcterms:modified>
</cp:coreProperties>
</file>